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854-82BD-40D7-879D-FD75C23C82B8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9B77-7BC4-4CC7-B7DA-FC9E3F72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4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854-82BD-40D7-879D-FD75C23C82B8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9B77-7BC4-4CC7-B7DA-FC9E3F72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7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854-82BD-40D7-879D-FD75C23C82B8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9B77-7BC4-4CC7-B7DA-FC9E3F72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854-82BD-40D7-879D-FD75C23C82B8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9B77-7BC4-4CC7-B7DA-FC9E3F72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5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854-82BD-40D7-879D-FD75C23C82B8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9B77-7BC4-4CC7-B7DA-FC9E3F72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854-82BD-40D7-879D-FD75C23C82B8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9B77-7BC4-4CC7-B7DA-FC9E3F72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854-82BD-40D7-879D-FD75C23C82B8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9B77-7BC4-4CC7-B7DA-FC9E3F72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6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854-82BD-40D7-879D-FD75C23C82B8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9B77-7BC4-4CC7-B7DA-FC9E3F72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854-82BD-40D7-879D-FD75C23C82B8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9B77-7BC4-4CC7-B7DA-FC9E3F72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5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854-82BD-40D7-879D-FD75C23C82B8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9B77-7BC4-4CC7-B7DA-FC9E3F72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0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854-82BD-40D7-879D-FD75C23C82B8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9B77-7BC4-4CC7-B7DA-FC9E3F72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9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E4854-82BD-40D7-879D-FD75C23C82B8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19B77-7BC4-4CC7-B7DA-FC9E3F72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1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4" y="0"/>
            <a:ext cx="3107094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94" y="-15346"/>
            <a:ext cx="3446106" cy="16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8" y="4724400"/>
            <a:ext cx="349738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7600"/>
            <a:ext cx="3305013" cy="16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728" y="5034403"/>
            <a:ext cx="3352800" cy="177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70" y="2514600"/>
            <a:ext cx="3309937" cy="244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411894" y="0"/>
            <a:ext cx="0" cy="914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12915" y="4572000"/>
            <a:ext cx="34354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11894" y="2667000"/>
            <a:ext cx="34461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-34212" y="7449678"/>
            <a:ext cx="34461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54757" y="4956836"/>
            <a:ext cx="34461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568" y="25027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4232" y="4572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-5387" y="74676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461436" y="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407228" y="26825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466621" y="499104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344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81"/>
            <a:ext cx="3325141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41" y="48353"/>
            <a:ext cx="3352800" cy="171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886" y="2491273"/>
            <a:ext cx="338588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" y="3380643"/>
            <a:ext cx="3340569" cy="297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971" y="6705600"/>
            <a:ext cx="3723713" cy="148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62887" y="0"/>
            <a:ext cx="12915" cy="914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75802" y="2491273"/>
            <a:ext cx="35436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15452" y="3223243"/>
            <a:ext cx="33783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15001" y="6705600"/>
            <a:ext cx="3442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383" y="4835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422134" y="4835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369344" y="251017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-44188" y="324214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388897" y="67056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457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11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Shultis, Rebecca</dc:creator>
  <cp:lastModifiedBy>Shultis, Rebecca</cp:lastModifiedBy>
  <cp:revision>5</cp:revision>
  <dcterms:created xsi:type="dcterms:W3CDTF">2013-12-01T21:27:17Z</dcterms:created>
  <dcterms:modified xsi:type="dcterms:W3CDTF">2013-12-02T15:05:08Z</dcterms:modified>
</cp:coreProperties>
</file>