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04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4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9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1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9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2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FED1F-CA43-40EF-8323-44DDD84DF7FA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0472"/>
            <a:ext cx="306512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094" y="300688"/>
            <a:ext cx="276218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155" y="100633"/>
            <a:ext cx="3574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Parallel and Perpendicular Lines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5943" y="2561759"/>
            <a:ext cx="6724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Find 3 sets of parallel lines and 3 sets of perpendicular lines.</a:t>
            </a:r>
          </a:p>
          <a:p>
            <a:endParaRPr lang="en-US" sz="1200" dirty="0"/>
          </a:p>
          <a:p>
            <a:r>
              <a:rPr lang="en-US" sz="1200" dirty="0" smtClean="0"/>
              <a:t>Is it important that these lines are parallel or perpendicular? What would happen if they weren’t?</a:t>
            </a:r>
          </a:p>
          <a:p>
            <a:r>
              <a:rPr lang="en-US" sz="1200" dirty="0" smtClean="0"/>
              <a:t>_____________________________________________________________________________________</a:t>
            </a:r>
          </a:p>
          <a:p>
            <a:r>
              <a:rPr lang="en-US" sz="1200" dirty="0" smtClean="0"/>
              <a:t>_____________________________________________________________________________________</a:t>
            </a:r>
          </a:p>
          <a:p>
            <a:r>
              <a:rPr lang="en-US" sz="1200" dirty="0" smtClean="0"/>
              <a:t>_____________________________________________________________________________________</a:t>
            </a:r>
          </a:p>
          <a:p>
            <a:r>
              <a:rPr lang="en-US" sz="1200" dirty="0" smtClean="0"/>
              <a:t>_____________________________________________________________________________________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9821" y="3951467"/>
            <a:ext cx="2074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Graph the following equations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859160" y="4224487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 = 2x + 8</a:t>
            </a:r>
          </a:p>
          <a:p>
            <a:r>
              <a:rPr lang="en-US" sz="1200" dirty="0" smtClean="0"/>
              <a:t>3y -6x = -12 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41810" y="422128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 = x + 5</a:t>
            </a:r>
          </a:p>
          <a:p>
            <a:r>
              <a:rPr lang="en-US" sz="1200" dirty="0"/>
              <a:t>2</a:t>
            </a:r>
            <a:r>
              <a:rPr lang="en-US" sz="1200" dirty="0" smtClean="0"/>
              <a:t>y -6x = -12 </a:t>
            </a:r>
            <a:endParaRPr lang="en-US" sz="1200" dirty="0"/>
          </a:p>
        </p:txBody>
      </p:sp>
      <p:pic>
        <p:nvPicPr>
          <p:cNvPr id="20" name="Picture 4" descr="鮙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11" y="4682954"/>
            <a:ext cx="3020484" cy="30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鮙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094" y="4682953"/>
            <a:ext cx="3020484" cy="30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15763" y="7639253"/>
            <a:ext cx="500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Parallel or not parallel?                                                       Parallel or not parallel?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763" y="8184407"/>
            <a:ext cx="657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Is there anyway you can tell  they are parallel by looking at the equation?</a:t>
            </a:r>
          </a:p>
          <a:p>
            <a:r>
              <a:rPr lang="en-US" sz="1200" dirty="0" smtClean="0"/>
              <a:t>___________________________________________________________________________________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66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" y="304800"/>
                <a:ext cx="5941114" cy="8263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Write an equation of a line that is parallel to the line y = 5x+4</a:t>
                </a:r>
              </a:p>
              <a:p>
                <a:pPr marL="228600" indent="-228600">
                  <a:buAutoNum type="arabicPeriod"/>
                </a:pPr>
                <a:endParaRPr lang="en-US" sz="1200" dirty="0"/>
              </a:p>
              <a:p>
                <a:pPr marL="228600" indent="-228600">
                  <a:buAutoNum type="arabicPeriod"/>
                </a:pPr>
                <a:endParaRPr lang="en-US" sz="1200" dirty="0" smtClean="0"/>
              </a:p>
              <a:p>
                <a:pPr marL="228600" indent="-228600">
                  <a:buAutoNum type="arabicPeriod"/>
                </a:pPr>
                <a:endParaRPr lang="en-US" sz="1200" dirty="0" smtClean="0"/>
              </a:p>
              <a:p>
                <a:pPr marL="228600" indent="-228600">
                  <a:buAutoNum type="arabicPeriod"/>
                </a:pPr>
                <a:endParaRPr lang="en-US" sz="1200" dirty="0"/>
              </a:p>
              <a:p>
                <a:r>
                  <a:rPr lang="en-US" sz="1200" dirty="0" smtClean="0"/>
                  <a:t>Write the equation of a line parallel to the y-axis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/>
              </a:p>
              <a:p>
                <a:r>
                  <a:rPr lang="en-US" sz="1200" dirty="0" smtClean="0"/>
                  <a:t>Write an equation of a line that is parallel to the line 2y = 3x + 6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pPr marL="228600" indent="-228600">
                  <a:buAutoNum type="arabicPeriod"/>
                </a:pPr>
                <a:endParaRPr lang="en-US" sz="1200" dirty="0" smtClean="0"/>
              </a:p>
              <a:p>
                <a:pPr marL="228600" indent="-228600">
                  <a:buAutoNum type="arabicPeriod"/>
                </a:pPr>
                <a:endParaRPr lang="en-US" sz="1200" dirty="0" smtClean="0"/>
              </a:p>
              <a:p>
                <a:pPr marL="228600" indent="-228600">
                  <a:buAutoNum type="arabicPeriod"/>
                </a:pPr>
                <a:r>
                  <a:rPr lang="en-US" sz="1200" dirty="0" smtClean="0"/>
                  <a:t>Which equation represents a line that is parallel to the line y = -4x+5?</a:t>
                </a:r>
                <a:br>
                  <a:rPr lang="en-US" sz="1200" dirty="0" smtClean="0"/>
                </a:br>
                <a:endParaRPr lang="en-US" sz="1200" dirty="0" smtClean="0"/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(1) y = -4x+3          (2)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200" dirty="0" smtClean="0"/>
                  <a:t>+3        (3) y =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200" dirty="0" smtClean="0"/>
                  <a:t>+5           (4) y = 4x+5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2. Which equation represents a line parallel to the x-axis?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 (1) x = 5                (2) y = 10                 (3)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𝑦</m:t>
                    </m:r>
                    <m:r>
                      <a:rPr lang="en-US" sz="1200" b="0" i="1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en-US" sz="1200" dirty="0" smtClean="0"/>
                  <a:t>               (4) y = 5x + 17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/>
                  <a:t>3</a:t>
                </a:r>
                <a:r>
                  <a:rPr lang="en-US" sz="1200" dirty="0" smtClean="0"/>
                  <a:t>. Which equation represents a line that is parallel to the line whose equation is 2x+3y = 12?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      (1) 6y – 4x = 2        (2)  6y + 4x = 2       (3) 4x – 6y = 2            (4) 6x + 4y = -2 </a:t>
                </a:r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pPr marL="228600" indent="-228600">
                  <a:buAutoNum type="arabicPeriod" startAt="4"/>
                </a:pPr>
                <a:r>
                  <a:rPr lang="en-US" sz="1200" dirty="0" smtClean="0"/>
                  <a:t>Are the following lines parallel or not parallel: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200" dirty="0" smtClean="0"/>
                  <a:t>x + 8 and  9y + 4 = 3x – 1 ?</a:t>
                </a:r>
              </a:p>
              <a:p>
                <a:pPr marL="228600" indent="-228600">
                  <a:buAutoNum type="arabicPeriod" startAt="4"/>
                </a:pPr>
                <a:endParaRPr lang="en-US" sz="1200" dirty="0"/>
              </a:p>
              <a:p>
                <a:pPr marL="228600" indent="-228600">
                  <a:buAutoNum type="arabicPeriod" startAt="4"/>
                </a:pPr>
                <a:endParaRPr lang="en-US" sz="1200" dirty="0" smtClean="0"/>
              </a:p>
              <a:p>
                <a:pPr marL="228600" indent="-228600">
                  <a:buAutoNum type="arabicPeriod" startAt="4"/>
                </a:pPr>
                <a:endParaRPr lang="en-US" sz="1200" dirty="0"/>
              </a:p>
              <a:p>
                <a:pPr marL="228600" indent="-228600">
                  <a:buAutoNum type="arabicPeriod" startAt="4"/>
                </a:pPr>
                <a:endParaRPr lang="en-US" sz="1200" dirty="0" smtClean="0"/>
              </a:p>
              <a:p>
                <a:pPr marL="228600" indent="-228600">
                  <a:buAutoNum type="arabicPeriod" startAt="4"/>
                </a:pPr>
                <a:r>
                  <a:rPr lang="en-US" sz="1200" dirty="0" smtClean="0"/>
                  <a:t>Are the following lines parallel or not parallel: 3y = 6x + 2 and -2x = 4x + 6 ?</a:t>
                </a:r>
                <a:endParaRPr lang="en-US" sz="1200" dirty="0"/>
              </a:p>
              <a:p>
                <a:endParaRPr lang="en-US" sz="120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5941114" cy="8263096"/>
              </a:xfrm>
              <a:prstGeom prst="rect">
                <a:avLst/>
              </a:prstGeom>
              <a:blipFill rotWithShape="1">
                <a:blip r:embed="rId2"/>
                <a:stretch>
                  <a:fillRect l="-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0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4292" y="152400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 = 2x + 8</a:t>
            </a:r>
          </a:p>
          <a:p>
            <a:r>
              <a:rPr lang="en-US" sz="1200" dirty="0"/>
              <a:t>6</a:t>
            </a:r>
            <a:r>
              <a:rPr lang="en-US" sz="1200" dirty="0" smtClean="0"/>
              <a:t>y -3x = -12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299199" y="138410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 = 2x + 5</a:t>
            </a:r>
          </a:p>
          <a:p>
            <a:r>
              <a:rPr lang="en-US" sz="1200" dirty="0" smtClean="0"/>
              <a:t>4y + 2x = -12 </a:t>
            </a:r>
            <a:endParaRPr lang="en-US" sz="1200" dirty="0"/>
          </a:p>
        </p:txBody>
      </p:sp>
      <p:pic>
        <p:nvPicPr>
          <p:cNvPr id="6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74" y="533400"/>
            <a:ext cx="3020484" cy="30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483" y="533399"/>
            <a:ext cx="3020484" cy="30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3621553"/>
            <a:ext cx="1540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Perpendicular or not?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53058" y="3621552"/>
            <a:ext cx="1540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Perpendicular or not?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923819"/>
            <a:ext cx="657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Is there anyway you can tell  they are parallel by looking at the equation?</a:t>
            </a:r>
          </a:p>
          <a:p>
            <a:r>
              <a:rPr lang="en-US" sz="1200" dirty="0" smtClean="0"/>
              <a:t>___________________________________________________________________________________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8737" y="4450903"/>
            <a:ext cx="6508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Perpendicular ______________________________________________________________________ </a:t>
            </a:r>
          </a:p>
          <a:p>
            <a:endParaRPr lang="en-US" sz="1200" dirty="0"/>
          </a:p>
          <a:p>
            <a:r>
              <a:rPr lang="en-US" sz="1200" dirty="0" smtClean="0"/>
              <a:t>__________________________________________________________________________________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1299" y="5097234"/>
                <a:ext cx="6413231" cy="3647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Write an equation of a line that is perpendicular to the line y = 3x – 7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Write an equation of a line that is perpendicular to the line 4y – 2x = 12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pPr marL="228600" indent="-228600">
                  <a:buAutoNum type="arabicPeriod"/>
                </a:pPr>
                <a:r>
                  <a:rPr lang="en-US" sz="1200" dirty="0" smtClean="0"/>
                  <a:t>Which equation represents a line that is perpendicular to the line whose equation is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+4?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 smtClean="0"/>
                  <a:t>     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(1) y = -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200" dirty="0" smtClean="0"/>
                  <a:t>- 4      (2) 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/>
                  <a:t>x + 4            (3) 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200" dirty="0" smtClean="0"/>
                  <a:t>x + 4                 (4)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/>
                  <a:t>x + 4</a:t>
                </a:r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2. What is the slope of a line that is perpendicular to the line whose equation is y – 2x = 5?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</a:t>
                </a:r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     (1)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/>
                  <a:t>                   (2)  2                     (3)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/>
                  <a:t>                   (4) -2 </a:t>
                </a:r>
                <a:endParaRPr lang="en-US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99" y="5097234"/>
                <a:ext cx="6413231" cy="3647217"/>
              </a:xfrm>
              <a:prstGeom prst="rect">
                <a:avLst/>
              </a:prstGeom>
              <a:blipFill rotWithShape="1">
                <a:blip r:embed="rId3"/>
                <a:stretch>
                  <a:fillRect l="-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2957" y="445090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656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982" y="93260"/>
                <a:ext cx="6705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Point Slope Formula</a:t>
                </a:r>
                <a:endParaRPr lang="en-US" sz="1600" b="1" dirty="0"/>
              </a:p>
              <a:p>
                <a:pPr algn="ctr"/>
                <a:r>
                  <a:rPr lang="en-US" sz="1600" b="1" dirty="0" smtClean="0"/>
                  <a:t>  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/>
                      </a:rPr>
                      <m:t>𝒚</m:t>
                    </m:r>
                    <m:r>
                      <a:rPr lang="en-US" sz="1600" b="1" i="1" smtClean="0">
                        <a:latin typeface="Cambria Math"/>
                      </a:rPr>
                      <m:t> −</m:t>
                    </m:r>
                    <m:sSub>
                      <m:sSubPr>
                        <m:ctrlPr>
                          <a:rPr lang="en-US" sz="16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6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/>
                      </a:rPr>
                      <m:t>=</m:t>
                    </m:r>
                    <m:r>
                      <a:rPr lang="en-US" sz="1600" b="1" i="1" dirty="0" smtClean="0">
                        <a:latin typeface="Cambria Math"/>
                      </a:rPr>
                      <m:t>𝒎</m:t>
                    </m:r>
                    <m:r>
                      <a:rPr lang="en-US" sz="1600" b="1" i="1" dirty="0" smtClean="0">
                        <a:latin typeface="Cambria Math"/>
                      </a:rPr>
                      <m:t>(</m:t>
                    </m:r>
                    <m:r>
                      <a:rPr lang="en-US" sz="1600" b="1" i="1" dirty="0" smtClean="0">
                        <a:latin typeface="Cambria Math"/>
                      </a:rPr>
                      <m:t>𝒙</m:t>
                    </m:r>
                    <m:r>
                      <a:rPr lang="en-US" sz="1600" b="1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6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600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2" y="93260"/>
                <a:ext cx="67056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3125" b="-5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772606"/>
                <a:ext cx="6669518" cy="80020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What is the equation of a line that passes through the point (-3,-11) and is parallel to the line whose </a:t>
                </a:r>
              </a:p>
              <a:p>
                <a:r>
                  <a:rPr lang="en-US" sz="1200" dirty="0" smtClean="0"/>
                  <a:t>equation is 2x – y = 4?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What is the a line that passes through the point (6,-5) and is parallel to the line whose equation is </a:t>
                </a:r>
              </a:p>
              <a:p>
                <a:r>
                  <a:rPr lang="en-US" sz="1200" dirty="0" smtClean="0"/>
                  <a:t>2x – 3y = 9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YOU TRY!</a:t>
                </a:r>
                <a:endParaRPr lang="en-US" sz="1200" dirty="0"/>
              </a:p>
              <a:p>
                <a:pPr marL="228600" indent="-228600">
                  <a:buAutoNum type="arabicPeriod"/>
                </a:pPr>
                <a:r>
                  <a:rPr lang="en-US" sz="1200" dirty="0" smtClean="0"/>
                  <a:t>What is the equation of a line that passes through the point (5,-2) and is parallel to the line whose </a:t>
                </a:r>
              </a:p>
              <a:p>
                <a:r>
                  <a:rPr lang="en-US" sz="1200" dirty="0" smtClean="0"/>
                  <a:t>       equation is 2x + 5y = 10</a:t>
                </a:r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pPr marL="228600" indent="-228600">
                  <a:buAutoNum type="arabicPeriod" startAt="2"/>
                </a:pPr>
                <a:r>
                  <a:rPr lang="en-US" sz="1200" dirty="0" smtClean="0"/>
                  <a:t>Write </a:t>
                </a:r>
                <a:r>
                  <a:rPr lang="en-US" sz="1200" dirty="0"/>
                  <a:t>the equation of a line that is parallel to the </a:t>
                </a:r>
                <a:r>
                  <a:rPr lang="en-US" sz="1200" dirty="0" smtClean="0"/>
                  <a:t>line  6 </a:t>
                </a:r>
                <a:r>
                  <a:rPr lang="en-US" sz="1200" dirty="0"/>
                  <a:t>+ 2y = 4x and goes through the point (2, –3</a:t>
                </a:r>
                <a:r>
                  <a:rPr lang="en-US" sz="1200" dirty="0" smtClean="0"/>
                  <a:t>).</a:t>
                </a:r>
              </a:p>
              <a:p>
                <a:pPr marL="228600" indent="-228600">
                  <a:buAutoNum type="arabicPeriod" startAt="2"/>
                </a:pPr>
                <a:endParaRPr lang="en-US" sz="1200" dirty="0"/>
              </a:p>
              <a:p>
                <a:endParaRPr lang="en-US" sz="1200" dirty="0"/>
              </a:p>
              <a:p>
                <a:pPr marL="228600" indent="-228600">
                  <a:buAutoNum type="arabicPeriod" startAt="2"/>
                </a:pPr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What is the equation of a line that is perpendicular to the line whose equation is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200" dirty="0" smtClean="0"/>
                  <a:t>x -2 and passes </a:t>
                </a:r>
              </a:p>
              <a:p>
                <a:r>
                  <a:rPr lang="en-US" sz="1200" dirty="0" smtClean="0"/>
                  <a:t>through the point (3,-6)?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What is the equation of a line that passes through the point (4,2) and is perpendicular to the line </a:t>
                </a:r>
              </a:p>
              <a:p>
                <a:r>
                  <a:rPr lang="en-US" sz="1200" dirty="0" smtClean="0"/>
                  <a:t>represented by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latin typeface="Cambria Math"/>
                      </a:rPr>
                      <m:t>y</m:t>
                    </m:r>
                    <m:r>
                      <a:rPr lang="en-US" sz="1200" b="0" i="0" smtClean="0">
                        <a:latin typeface="Cambria Math"/>
                      </a:rPr>
                      <m:t>=</m:t>
                    </m:r>
                    <m:r>
                      <a:rPr lang="en-US" sz="1200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sz="1200" dirty="0" smtClean="0"/>
                  <a:t>?</a:t>
                </a:r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What is the equation of a line perpendicular to the line x = 5 and passing through the point (-1, -2)?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72606"/>
                <a:ext cx="6669518" cy="8002062"/>
              </a:xfrm>
              <a:prstGeom prst="rect">
                <a:avLst/>
              </a:prstGeom>
              <a:blipFill rotWithShape="1">
                <a:blip r:embed="rId3"/>
                <a:stretch>
                  <a:fillRect l="-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6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2393" y="152400"/>
                <a:ext cx="6665607" cy="2384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You try!</a:t>
                </a:r>
                <a:endParaRPr lang="en-US" sz="1200" dirty="0"/>
              </a:p>
              <a:p>
                <a:pPr marL="228600" indent="-228600">
                  <a:buAutoNum type="arabicPeriod"/>
                </a:pPr>
                <a:r>
                  <a:rPr lang="en-US" sz="1200" dirty="0" smtClean="0"/>
                  <a:t>What is the equation of the line that is perpendicular to the line y – 2x = 4 and passes through point </a:t>
                </a:r>
              </a:p>
              <a:p>
                <a:r>
                  <a:rPr lang="en-US" sz="1200" dirty="0" smtClean="0"/>
                  <a:t>       (2,4)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r>
                  <a:rPr lang="en-US" sz="1200" dirty="0" smtClean="0"/>
                  <a:t>2. What is the equation of the line that is  perpendicular to y =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 −5</m:t>
                    </m:r>
                  </m:oMath>
                </a14:m>
                <a:r>
                  <a:rPr lang="en-US" sz="1200" dirty="0" smtClean="0"/>
                  <a:t> and contains the point (4,2)?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3. What is the equation of a line that is perpendicular to y = 3 and contains the point  (2, -1) </a:t>
                </a:r>
                <a:endParaRPr lang="en-US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93" y="152400"/>
                <a:ext cx="6665607" cy="2384820"/>
              </a:xfrm>
              <a:prstGeom prst="rect">
                <a:avLst/>
              </a:prstGeom>
              <a:blipFill rotWithShape="1">
                <a:blip r:embed="rId2"/>
                <a:stretch>
                  <a:fillRect l="-91" b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0" y="3276600"/>
            <a:ext cx="68942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47103" y="3276600"/>
            <a:ext cx="0" cy="586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153" y="33255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Write an equation of the line  that passes through the point (6,-5) and is parallel to the </a:t>
            </a:r>
          </a:p>
          <a:p>
            <a:r>
              <a:rPr lang="en-US" sz="1200" dirty="0" smtClean="0"/>
              <a:t>line whose equation is  2x – 3y = 11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47103" y="3391468"/>
                <a:ext cx="3429000" cy="7233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dirty="0" smtClean="0"/>
                  <a:t>Decide whether the following lines  are parallel, perpendicular, or  neither.</a:t>
                </a:r>
              </a:p>
              <a:p>
                <a:r>
                  <a:rPr lang="en-US" sz="120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200" dirty="0" smtClean="0"/>
                  <a:t>x + 12  and 6y = - 2x + 6</a:t>
                </a:r>
                <a:endParaRPr lang="en-US" sz="1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103" y="3391468"/>
                <a:ext cx="3429000" cy="723340"/>
              </a:xfrm>
              <a:prstGeom prst="rect">
                <a:avLst/>
              </a:prstGeom>
              <a:blipFill rotWithShape="1">
                <a:blip r:embed="rId3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0" y="57912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7153" y="5849079"/>
                <a:ext cx="3429000" cy="7224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1200" dirty="0" smtClean="0"/>
                  <a:t>What is an equation  of the line  that passes through the point (-2,5) and is perpendicular to the line whose equation is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200" dirty="0" smtClean="0"/>
                  <a:t> + 5</a:t>
                </a:r>
                <a:endParaRPr lang="en-US" sz="1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3" y="5849079"/>
                <a:ext cx="3429000" cy="722442"/>
              </a:xfrm>
              <a:prstGeom prst="rect">
                <a:avLst/>
              </a:prstGeom>
              <a:blipFill rotWithShape="1">
                <a:blip r:embed="rId4"/>
                <a:stretch>
                  <a:fillRect r="-710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61403" y="5849079"/>
            <a:ext cx="3212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Find an equation of the line passing through the </a:t>
            </a:r>
          </a:p>
          <a:p>
            <a:r>
              <a:rPr lang="en-US" sz="1200" dirty="0" smtClean="0"/>
              <a:t>point (6,5) and perpendicular to the line whose </a:t>
            </a:r>
          </a:p>
          <a:p>
            <a:r>
              <a:rPr lang="en-US" sz="1200" dirty="0" smtClean="0"/>
              <a:t>equation is 2y + 3x =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53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304800"/>
                <a:ext cx="5724452" cy="1170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Name______________________________________________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pPr marL="228600" indent="-228600">
                  <a:buAutoNum type="arabicPeriod"/>
                </a:pPr>
                <a:r>
                  <a:rPr lang="en-US" sz="1200" dirty="0" smtClean="0"/>
                  <a:t>What is the slope of a line perpendicular to the line whose equation is y =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 −5?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 smtClean="0"/>
                  <a:t>      (1) 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/>
                  <a:t>             (2)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200" dirty="0" smtClean="0"/>
                  <a:t>                    (3)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1200" dirty="0" smtClean="0"/>
                  <a:t>                         (4)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5724452" cy="1170449"/>
              </a:xfrm>
              <a:prstGeom prst="rect">
                <a:avLst/>
              </a:prstGeom>
              <a:blipFill rotWithShape="1">
                <a:blip r:embed="rId2"/>
                <a:stretch>
                  <a:fillRect l="-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1981200"/>
                <a:ext cx="5867400" cy="353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/>
                  <a:t>2.  Write the equation of the line  parallel to y =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sz="1200" b="0" i="0" smtClean="0">
                        <a:latin typeface="Cambria Math"/>
                      </a:rPr>
                      <m:t>x</m:t>
                    </m:r>
                    <m:r>
                      <a:rPr lang="en-US" sz="1200" b="0" i="0" smtClean="0">
                        <a:latin typeface="Cambria Math"/>
                      </a:rPr>
                      <m:t> −5</m:t>
                    </m:r>
                  </m:oMath>
                </a14:m>
                <a:r>
                  <a:rPr lang="en-US" sz="1200" dirty="0" smtClean="0"/>
                  <a:t> that  contains the point (4, 2) </a:t>
                </a:r>
                <a:endParaRPr lang="en-US" sz="1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981200"/>
                <a:ext cx="5867400" cy="353495"/>
              </a:xfrm>
              <a:prstGeom prst="rect">
                <a:avLst/>
              </a:prstGeom>
              <a:blipFill rotWithShape="1">
                <a:blip r:embed="rId3"/>
                <a:stretch>
                  <a:fillRect l="-104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28600" y="3124200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3. What is the slope of a line perpendicular to the line whose equation is 5x + 3y = 8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04800" y="4419600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4. Which equation represents a line parallel to the line whose equation is 2y – 5x = 10</a:t>
            </a:r>
          </a:p>
          <a:p>
            <a:pPr marL="342900" indent="-342900">
              <a:buAutoNum type="arabicParenBoth"/>
            </a:pPr>
            <a:r>
              <a:rPr lang="en-US" sz="1200" dirty="0" smtClean="0"/>
              <a:t>5y – 2x = 25          (2) 5y + 2x = 10          (3) 4y – 10x = 12                (4) 2y + 10x = 8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715000"/>
            <a:ext cx="6227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 Write the equation of the line that is perpendicular to 2y – 4x = 8 and contains the point (6,-6) </a:t>
            </a:r>
          </a:p>
        </p:txBody>
      </p:sp>
    </p:spTree>
    <p:extLst>
      <p:ext uri="{BB962C8B-B14F-4D97-AF65-F5344CB8AC3E}">
        <p14:creationId xmlns:p14="http://schemas.microsoft.com/office/powerpoint/2010/main" val="17709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1002</Words>
  <Application>Microsoft Office PowerPoint</Application>
  <PresentationFormat>On-screen Show (4:3)</PresentationFormat>
  <Paragraphs>158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Desmond, Christopher</cp:lastModifiedBy>
  <cp:revision>14</cp:revision>
  <dcterms:created xsi:type="dcterms:W3CDTF">2013-08-12T15:52:08Z</dcterms:created>
  <dcterms:modified xsi:type="dcterms:W3CDTF">2013-09-10T23:57:47Z</dcterms:modified>
</cp:coreProperties>
</file>