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52" y="9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1FF992-8CD8-4550-9B9E-505DC93BB1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56D7B6-E871-42A7-99E1-BC9B8BA5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9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CFE3-3EEA-44A3-A463-42673C1796F5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86D5-BE7F-4984-867B-A7F58152ED59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4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E44D-0E2B-40D5-B8FE-14ACFCB0BB48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AAAA-E041-4DDB-A94F-5C8438CA558E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48C8-4D94-4E74-8D79-E816302E1C39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39D-47FC-4CA4-BB1F-E1F405DF2734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4CF7-DB89-4B86-90BE-341360530982}" type="datetime1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7155-6A8A-4AA3-9A1D-7210C4BBCC09}" type="datetime1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9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3F22-9CC1-4D2E-B777-D92981456D9E}" type="datetime1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1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76B5-A646-4DB3-8C6F-6274CE5ADDCE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9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EA94-FAF0-45E1-B401-A38BFB762216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2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EAD0-D3FB-4B80-BFFB-EB3EFCC582F5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BD7C-92C8-4B82-934F-43EAEFC6E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53" y="4651504"/>
            <a:ext cx="3190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1" y="4371975"/>
            <a:ext cx="3057525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8" y="1804407"/>
            <a:ext cx="341947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155" y="100632"/>
            <a:ext cx="645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Midpoint		</a:t>
            </a:r>
            <a:r>
              <a:rPr lang="en-US" sz="2000" b="1" dirty="0" smtClean="0"/>
              <a:t>	</a:t>
            </a:r>
            <a:r>
              <a:rPr lang="en-US" sz="1100" b="1" i="1" dirty="0" smtClean="0"/>
              <a:t>hammathreview.weebly.com</a:t>
            </a:r>
            <a:endParaRPr lang="en-US" sz="11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30155" y="500742"/>
            <a:ext cx="6323045" cy="1406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36545" y="2107079"/>
            <a:ext cx="5334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b.</a:t>
            </a:r>
          </a:p>
          <a:p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315991" y="2107079"/>
            <a:ext cx="53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d.</a:t>
            </a:r>
            <a:endParaRPr lang="en-US" sz="11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691" y="1958130"/>
            <a:ext cx="31718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1836300"/>
            <a:ext cx="33337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6" y="1888688"/>
            <a:ext cx="32480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155" y="100632"/>
            <a:ext cx="645742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Midpoint			</a:t>
            </a:r>
            <a:r>
              <a:rPr lang="en-US" sz="1100" b="1" i="1" dirty="0"/>
              <a:t>hammathreview.weebly.com</a:t>
            </a:r>
          </a:p>
          <a:p>
            <a:endParaRPr lang="en-US" sz="11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30155" y="500742"/>
            <a:ext cx="6323045" cy="1406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D7C-92C8-4B82-934F-43EAEFC6E1C2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36545" y="2107079"/>
            <a:ext cx="5334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b.</a:t>
            </a:r>
          </a:p>
          <a:p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315991" y="2107079"/>
            <a:ext cx="53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d.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" y="554995"/>
            <a:ext cx="2324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Missing Endpoint</a:t>
            </a:r>
            <a:endParaRPr lang="en-US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538788"/>
            <a:ext cx="33242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5538788"/>
            <a:ext cx="34004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5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22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Desmond, Christopher</cp:lastModifiedBy>
  <cp:revision>29</cp:revision>
  <cp:lastPrinted>2014-09-19T16:16:02Z</cp:lastPrinted>
  <dcterms:created xsi:type="dcterms:W3CDTF">2013-08-12T15:52:08Z</dcterms:created>
  <dcterms:modified xsi:type="dcterms:W3CDTF">2014-09-19T16:17:08Z</dcterms:modified>
</cp:coreProperties>
</file>