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6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1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1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1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6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2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0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4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4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4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1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D0F2B-8519-4A73-B530-D70B6DBF1A1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675FA-F449-4B0B-A01A-FC097D40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0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106" y="367213"/>
            <a:ext cx="3509963" cy="291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10" y="5490659"/>
            <a:ext cx="2527854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8" y="5015750"/>
            <a:ext cx="2445496" cy="194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0" y="1906309"/>
            <a:ext cx="3429000" cy="258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14500" y="42188"/>
            <a:ext cx="3429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300" b="1" dirty="0"/>
              <a:t>Right Triangles with an altitude drawn.</a:t>
            </a:r>
            <a:endParaRPr lang="en-US" sz="1300" dirty="0"/>
          </a:p>
          <a:p>
            <a:pPr algn="ctr"/>
            <a:r>
              <a:rPr lang="en-US" sz="1300" b="1" dirty="0"/>
              <a:t>Mean </a:t>
            </a:r>
            <a:r>
              <a:rPr lang="en-US" sz="1300" b="1" dirty="0" smtClean="0"/>
              <a:t>Proportional</a:t>
            </a:r>
            <a:endParaRPr lang="en-US" sz="1300" dirty="0"/>
          </a:p>
        </p:txBody>
      </p:sp>
      <p:sp>
        <p:nvSpPr>
          <p:cNvPr id="9" name="Rectangle 8"/>
          <p:cNvSpPr/>
          <p:nvPr/>
        </p:nvSpPr>
        <p:spPr>
          <a:xfrm>
            <a:off x="-53218" y="534631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There are _____  triangles involved. These triangles are all _______ which means they are </a:t>
            </a:r>
            <a:r>
              <a:rPr lang="en-US" sz="1200" dirty="0" smtClean="0"/>
              <a:t>_______________.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437" y="811630"/>
            <a:ext cx="23658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Label the following on triangle ABC</a:t>
            </a:r>
          </a:p>
          <a:p>
            <a:r>
              <a:rPr lang="en-US" sz="1200" dirty="0" smtClean="0"/>
              <a:t>Hypotenuse (h)</a:t>
            </a:r>
          </a:p>
          <a:p>
            <a:r>
              <a:rPr lang="en-US" sz="1200" dirty="0" smtClean="0"/>
              <a:t>Legs (l1 and l2)</a:t>
            </a:r>
          </a:p>
          <a:p>
            <a:r>
              <a:rPr lang="en-US" sz="1200" dirty="0" smtClean="0"/>
              <a:t>Altitude (a)</a:t>
            </a:r>
          </a:p>
          <a:p>
            <a:r>
              <a:rPr lang="en-US" sz="1200" dirty="0" smtClean="0"/>
              <a:t>Segments (s1 and s2</a:t>
            </a:r>
          </a:p>
          <a:p>
            <a:endParaRPr lang="en-US" sz="12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909" y="2249994"/>
            <a:ext cx="39624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437" y="1951224"/>
            <a:ext cx="1368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Label the following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7400" y="4730975"/>
            <a:ext cx="68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(1)  ____________   =  ____________                                                                2)  ___________   = ___________</a:t>
            </a:r>
            <a:endParaRPr lang="en-US" sz="1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-10886" y="4554963"/>
            <a:ext cx="68688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10886" y="4237531"/>
            <a:ext cx="921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Proportions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4290182" y="5473553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Find the length of the 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hypotenuse </a:t>
            </a:r>
            <a:r>
              <a:rPr lang="en-US" sz="1200" dirty="0"/>
              <a:t>AC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0" y="6781800"/>
            <a:ext cx="2365841" cy="192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57" y="6981434"/>
            <a:ext cx="1524000" cy="176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496400" y="7124494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If hypotenuse AC = 12, AD = 3,</a:t>
            </a:r>
          </a:p>
          <a:p>
            <a:r>
              <a:rPr lang="en-US" sz="1200" dirty="0"/>
              <a:t>find the leg AB.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45315" y="1920446"/>
            <a:ext cx="2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42354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20" y="4648200"/>
            <a:ext cx="3434276" cy="285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7271214"/>
            <a:ext cx="2174639" cy="172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" y="4648200"/>
            <a:ext cx="343487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17" y="7393229"/>
            <a:ext cx="3214687" cy="147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141288" y="1313468"/>
            <a:ext cx="2446039" cy="1971004"/>
            <a:chOff x="3857053" y="6172200"/>
            <a:chExt cx="2446039" cy="1971004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053" y="6781800"/>
              <a:ext cx="2446039" cy="1361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572000" y="6172200"/>
              <a:ext cx="14971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Find AD</a:t>
              </a:r>
              <a:endParaRPr lang="en-US" sz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8161" y="1473461"/>
            <a:ext cx="2814366" cy="1776800"/>
            <a:chOff x="206828" y="6033700"/>
            <a:chExt cx="2814366" cy="1776800"/>
          </a:xfrm>
        </p:grpSpPr>
        <p:sp>
          <p:nvSpPr>
            <p:cNvPr id="12" name="TextBox 11"/>
            <p:cNvSpPr txBox="1"/>
            <p:nvPr/>
          </p:nvSpPr>
          <p:spPr>
            <a:xfrm>
              <a:off x="270680" y="6033700"/>
              <a:ext cx="8234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Examples </a:t>
              </a:r>
              <a:endParaRPr lang="en-US" sz="1200" b="1" i="1" dirty="0"/>
            </a:p>
          </p:txBody>
        </p:sp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28" y="6553200"/>
              <a:ext cx="2259888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084780" y="7190073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24000" y="6414700"/>
              <a:ext cx="14971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Find altitude CD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12379" y="228600"/>
            <a:ext cx="5941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Proportions</a:t>
            </a:r>
          </a:p>
          <a:p>
            <a:r>
              <a:rPr lang="en-US" sz="1200" b="1" dirty="0"/>
              <a:t> </a:t>
            </a:r>
            <a:endParaRPr lang="en-US" sz="1200" b="1" dirty="0" smtClean="0"/>
          </a:p>
          <a:p>
            <a:r>
              <a:rPr lang="en-US" sz="1200" b="1" dirty="0" smtClean="0"/>
              <a:t>___________  = _____________                 OR                  ______________ = ______________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4317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14799</TotalTime>
  <Words>102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Desmond, Christopher</cp:lastModifiedBy>
  <cp:revision>14</cp:revision>
  <cp:lastPrinted>2014-12-03T12:10:48Z</cp:lastPrinted>
  <dcterms:created xsi:type="dcterms:W3CDTF">2013-05-08T00:08:39Z</dcterms:created>
  <dcterms:modified xsi:type="dcterms:W3CDTF">2014-12-03T12:10:51Z</dcterms:modified>
</cp:coreProperties>
</file>