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20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4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0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4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4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3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4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5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3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2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8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1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A097-0123-4292-B480-0B339A18B03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A96D-6E98-482B-BC46-5DB2D6B3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3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06" y="367213"/>
            <a:ext cx="3509963" cy="291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10" y="5490659"/>
            <a:ext cx="2527854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8" y="5015750"/>
            <a:ext cx="2445496" cy="19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0" y="1906309"/>
            <a:ext cx="3429000" cy="258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14500" y="42188"/>
            <a:ext cx="3429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300" b="1" dirty="0"/>
              <a:t>Right Triangles with an altitude drawn.</a:t>
            </a:r>
            <a:endParaRPr lang="en-US" sz="1300" dirty="0"/>
          </a:p>
          <a:p>
            <a:pPr algn="ctr"/>
            <a:r>
              <a:rPr lang="en-US" sz="1300" b="1" dirty="0"/>
              <a:t>Mean </a:t>
            </a:r>
            <a:r>
              <a:rPr lang="en-US" sz="1300" b="1" dirty="0" smtClean="0"/>
              <a:t>Proportional</a:t>
            </a:r>
            <a:endParaRPr lang="en-US" sz="1300" dirty="0"/>
          </a:p>
        </p:txBody>
      </p:sp>
      <p:sp>
        <p:nvSpPr>
          <p:cNvPr id="9" name="Rectangle 8"/>
          <p:cNvSpPr/>
          <p:nvPr/>
        </p:nvSpPr>
        <p:spPr>
          <a:xfrm>
            <a:off x="-53218" y="534631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There are _____  triangles involved. These triangles are all _______ which means they are </a:t>
            </a:r>
            <a:r>
              <a:rPr lang="en-US" sz="1200" dirty="0" smtClean="0"/>
              <a:t>_______________.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437" y="811630"/>
            <a:ext cx="2365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Label the following on triangle ABC</a:t>
            </a:r>
          </a:p>
          <a:p>
            <a:r>
              <a:rPr lang="en-US" sz="1200" dirty="0" smtClean="0"/>
              <a:t>Hypotenuse (h)</a:t>
            </a:r>
          </a:p>
          <a:p>
            <a:r>
              <a:rPr lang="en-US" sz="1200" dirty="0" smtClean="0"/>
              <a:t>Legs (l1 and l2)</a:t>
            </a:r>
          </a:p>
          <a:p>
            <a:r>
              <a:rPr lang="en-US" sz="1200" dirty="0" smtClean="0"/>
              <a:t>Altitude (a)</a:t>
            </a:r>
          </a:p>
          <a:p>
            <a:r>
              <a:rPr lang="en-US" sz="1200" dirty="0" smtClean="0"/>
              <a:t>Segments (s1 and s2</a:t>
            </a:r>
          </a:p>
          <a:p>
            <a:endParaRPr lang="en-US" sz="12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09" y="2249994"/>
            <a:ext cx="3962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437" y="1951224"/>
            <a:ext cx="1368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Label the following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-53218" y="4730975"/>
            <a:ext cx="68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(1)  ____________   =  ____________                                                                2)  ___________   = ___________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10886" y="4554963"/>
            <a:ext cx="68688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10886" y="4237531"/>
            <a:ext cx="921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Proportions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4290182" y="5473553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Find the length of the 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hypotenuse </a:t>
            </a:r>
            <a:r>
              <a:rPr lang="en-US" sz="1200" dirty="0"/>
              <a:t>AC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0" y="6781800"/>
            <a:ext cx="2365841" cy="192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57" y="6981434"/>
            <a:ext cx="1524000" cy="176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496400" y="7124494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If hypotenuse AC = 12, AD = 3,</a:t>
            </a:r>
          </a:p>
          <a:p>
            <a:r>
              <a:rPr lang="en-US" sz="1200" dirty="0"/>
              <a:t>find the leg AB.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45315" y="1920446"/>
            <a:ext cx="2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913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6</cp:revision>
  <cp:lastPrinted>2013-12-05T15:38:45Z</cp:lastPrinted>
  <dcterms:created xsi:type="dcterms:W3CDTF">2013-03-20T19:29:27Z</dcterms:created>
  <dcterms:modified xsi:type="dcterms:W3CDTF">2013-12-05T20:50:59Z</dcterms:modified>
</cp:coreProperties>
</file>