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0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5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3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4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3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6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8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3DDF-7023-4267-A5F5-A5155A628C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39A52-840C-4B62-976C-BB307AE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8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3045" y="158428"/>
            <a:ext cx="20324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Distance Formula</a:t>
            </a:r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</p:txBody>
      </p:sp>
      <p:pic>
        <p:nvPicPr>
          <p:cNvPr id="5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29599"/>
            <a:ext cx="2590800" cy="262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5010" y="1752600"/>
            <a:ext cx="4031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Find the length of the segment with endpoints (2,3) and (5,7)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847125" y="666259"/>
            <a:ext cx="2664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When do we need to find out distances?</a:t>
            </a:r>
            <a:endParaRPr lang="en-US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4311" y="4718413"/>
            <a:ext cx="1382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Distance Formula:  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457200" y="4689057"/>
            <a:ext cx="5029200" cy="6096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8789" y="5791200"/>
            <a:ext cx="518122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Examples: </a:t>
            </a:r>
          </a:p>
          <a:p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smtClean="0"/>
              <a:t>Find the distance of the line segment with the endpoints (5, -1) and (-2, 4) 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smtClean="0"/>
              <a:t>Find the distance of the line segment with the endpoints (-4, -5) and (3,6)</a:t>
            </a:r>
          </a:p>
          <a:p>
            <a:endParaRPr lang="en-US" sz="1200" dirty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smtClean="0"/>
              <a:t>Find the distance of the line segment with the endpoints (10, -6) and (-2. 15)</a:t>
            </a:r>
          </a:p>
        </p:txBody>
      </p:sp>
    </p:spTree>
    <p:extLst>
      <p:ext uri="{BB962C8B-B14F-4D97-AF65-F5344CB8AC3E}">
        <p14:creationId xmlns:p14="http://schemas.microsoft.com/office/powerpoint/2010/main" val="13005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4</cp:revision>
  <dcterms:created xsi:type="dcterms:W3CDTF">2013-08-12T18:08:12Z</dcterms:created>
  <dcterms:modified xsi:type="dcterms:W3CDTF">2013-08-26T21:16:31Z</dcterms:modified>
</cp:coreProperties>
</file>