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7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1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5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1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2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8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4272-5D6C-4AA8-BA4D-448AE3E1FA0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7C0D-B7DE-4E29-855A-58A3BEFC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6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762000"/>
            <a:ext cx="6248400" cy="80010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>
            <a:off x="3429000" y="762000"/>
            <a:ext cx="0" cy="79877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762000"/>
            <a:ext cx="0" cy="79877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762000"/>
            <a:ext cx="0" cy="800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" y="7620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" y="1295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" y="18288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438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" y="30480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" y="3581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" y="41148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4800" y="4724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" y="52578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5867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64008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4800" y="69342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" y="75438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" y="81534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" y="2286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Name________________________________                                     </a:t>
            </a:r>
            <a:r>
              <a:rPr lang="en-US" sz="1200" dirty="0" smtClean="0"/>
              <a:t>Desmond - Assignment </a:t>
            </a:r>
            <a:r>
              <a:rPr lang="en-US" sz="1200" dirty="0" smtClean="0"/>
              <a:t>Tracker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" y="882134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29000" y="863091"/>
            <a:ext cx="10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Due Date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52280" y="863091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it (√)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46463" y="863091"/>
            <a:ext cx="80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4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Desmond, Christopher</cp:lastModifiedBy>
  <cp:revision>3</cp:revision>
  <dcterms:created xsi:type="dcterms:W3CDTF">2013-09-04T18:13:51Z</dcterms:created>
  <dcterms:modified xsi:type="dcterms:W3CDTF">2014-08-11T22:53:52Z</dcterms:modified>
</cp:coreProperties>
</file>