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4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8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5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7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6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7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3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0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7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8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39C4F-921F-4D3F-ABE0-118EC340B97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DACA-1EEB-4B02-B6FD-8DE83BC0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1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943" y="129627"/>
            <a:ext cx="2237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Equation of a Circle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042" y="66290"/>
            <a:ext cx="2211191" cy="15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633" y="87006"/>
            <a:ext cx="1773947" cy="15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1" y="501744"/>
            <a:ext cx="2433863" cy="1519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777" y="2021202"/>
            <a:ext cx="3061003" cy="25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2049194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438400"/>
            <a:ext cx="1382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Distance Formula : </a:t>
            </a:r>
            <a:endParaRPr lang="en-US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43076" y="3545450"/>
                <a:ext cx="3693640" cy="12449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Find the length of the radius using (</a:t>
                </a:r>
                <a:r>
                  <a:rPr lang="en-US" sz="1200" dirty="0" err="1" smtClean="0"/>
                  <a:t>x,y</a:t>
                </a:r>
                <a:r>
                  <a:rPr lang="en-US" sz="1200" dirty="0" smtClean="0"/>
                  <a:t>) and (</a:t>
                </a:r>
                <a:r>
                  <a:rPr lang="en-US" sz="1200" dirty="0" err="1" smtClean="0"/>
                  <a:t>h,k</a:t>
                </a:r>
                <a:r>
                  <a:rPr lang="en-US" sz="1200" dirty="0" smtClean="0"/>
                  <a:t>)</a:t>
                </a:r>
              </a:p>
              <a:p>
                <a:endParaRPr lang="en-US" sz="1200" dirty="0"/>
              </a:p>
              <a:p>
                <a:r>
                  <a:rPr lang="en-US" sz="1200" dirty="0" smtClean="0"/>
                  <a:t>r = ___________________________________________</a:t>
                </a:r>
              </a:p>
              <a:p>
                <a:endParaRPr lang="en-US" sz="12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__________________________________________</a:t>
                </a:r>
                <a:endParaRPr lang="en-US" sz="1200" dirty="0"/>
              </a:p>
              <a:p>
                <a:r>
                  <a:rPr lang="en-US" sz="1200" dirty="0" smtClean="0"/>
                  <a:t> </a:t>
                </a:r>
                <a:endParaRPr lang="en-US" sz="1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76" y="3545450"/>
                <a:ext cx="3693640" cy="12449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125055" y="3858399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err="1" smtClean="0"/>
              <a:t>x,y</a:t>
            </a:r>
            <a:r>
              <a:rPr lang="en-US" b="1" dirty="0" smtClean="0"/>
              <a:t>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5943" y="4724400"/>
                <a:ext cx="6576480" cy="4154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We need 2 things if we want the equation of a circle __________________  and __________________</a:t>
                </a:r>
              </a:p>
              <a:p>
                <a:endParaRPr lang="en-US" sz="1200" dirty="0"/>
              </a:p>
              <a:p>
                <a:endParaRPr lang="en-US" sz="1200" dirty="0" smtClean="0"/>
              </a:p>
              <a:p>
                <a:r>
                  <a:rPr lang="en-US" sz="1200" dirty="0" smtClean="0"/>
                  <a:t>Find the equation of the circle for the following:</a:t>
                </a:r>
              </a:p>
              <a:p>
                <a:r>
                  <a:rPr lang="en-US" sz="1200" dirty="0"/>
                  <a:t> </a:t>
                </a:r>
                <a:endParaRPr lang="en-US" sz="1200" dirty="0" smtClean="0"/>
              </a:p>
              <a:p>
                <a:r>
                  <a:rPr lang="en-US" sz="1200" dirty="0" smtClean="0"/>
                  <a:t>         </a:t>
                </a:r>
                <a:r>
                  <a:rPr lang="en-US" sz="1200" u="sng" dirty="0" smtClean="0"/>
                  <a:t> center</a:t>
                </a:r>
                <a:r>
                  <a:rPr lang="en-US" sz="1200" dirty="0" smtClean="0"/>
                  <a:t>                    </a:t>
                </a:r>
                <a:r>
                  <a:rPr lang="en-US" sz="1200" u="sng" dirty="0" smtClean="0"/>
                  <a:t>radius </a:t>
                </a:r>
                <a:r>
                  <a:rPr lang="en-US" sz="1200" dirty="0" smtClean="0"/>
                  <a:t>                                         Equation</a:t>
                </a:r>
              </a:p>
              <a:p>
                <a:endParaRPr lang="en-US" sz="1200" dirty="0"/>
              </a:p>
              <a:p>
                <a:pPr marL="228600" indent="-228600">
                  <a:buAutoNum type="arabicParenR"/>
                </a:pPr>
                <a:r>
                  <a:rPr lang="en-US" sz="1200" dirty="0" smtClean="0"/>
                  <a:t>     (6,2)                           4                                        __________________________________</a:t>
                </a:r>
              </a:p>
              <a:p>
                <a:pPr marL="228600" indent="-228600">
                  <a:buAutoNum type="arabicParenR"/>
                </a:pPr>
                <a:endParaRPr lang="en-US" sz="1200" dirty="0" smtClean="0"/>
              </a:p>
              <a:p>
                <a:pPr marL="228600" indent="-228600">
                  <a:buAutoNum type="arabicParenR"/>
                </a:pPr>
                <a:r>
                  <a:rPr lang="en-US" sz="1200" dirty="0" smtClean="0"/>
                  <a:t>     (-3,7)                         2                                         __________________________________</a:t>
                </a:r>
              </a:p>
              <a:p>
                <a:pPr marL="228600" indent="-228600">
                  <a:buAutoNum type="arabicParenR"/>
                </a:pPr>
                <a:endParaRPr lang="en-US" sz="1200" dirty="0" smtClean="0"/>
              </a:p>
              <a:p>
                <a:pPr marL="228600" indent="-228600">
                  <a:buAutoNum type="arabicParenR"/>
                </a:pPr>
                <a:r>
                  <a:rPr lang="en-US" sz="1200" dirty="0"/>
                  <a:t> </a:t>
                </a:r>
                <a:r>
                  <a:rPr lang="en-US" sz="1200" dirty="0" smtClean="0"/>
                  <a:t>    (9,-1)                         7                                          __________________________________</a:t>
                </a:r>
              </a:p>
              <a:p>
                <a:endParaRPr lang="en-US" sz="1200" dirty="0" smtClean="0"/>
              </a:p>
              <a:p>
                <a:pPr marL="228600" indent="-228600">
                  <a:buAutoNum type="arabicParenR" startAt="4"/>
                </a:pPr>
                <a:r>
                  <a:rPr lang="en-US" sz="1200" dirty="0" smtClean="0"/>
                  <a:t>     (0,0)                          6                                          __________________________________</a:t>
                </a:r>
              </a:p>
              <a:p>
                <a:endParaRPr lang="en-US" sz="1200" dirty="0"/>
              </a:p>
              <a:p>
                <a:pPr marL="228600" indent="-228600">
                  <a:buAutoNum type="arabicParenR" startAt="5"/>
                </a:pPr>
                <a:r>
                  <a:rPr lang="en-US" sz="1200" dirty="0" smtClean="0"/>
                  <a:t>   Origin                         5                                           __________________________________</a:t>
                </a:r>
              </a:p>
              <a:p>
                <a:pPr marL="228600" indent="-228600">
                  <a:buAutoNum type="arabicParenR" startAt="5"/>
                </a:pPr>
                <a:endParaRPr lang="en-US" sz="1200" dirty="0"/>
              </a:p>
              <a:p>
                <a:pPr marL="228600" indent="-228600">
                  <a:buAutoNum type="arabicParenR" startAt="5"/>
                </a:pPr>
                <a:r>
                  <a:rPr lang="en-US" sz="1200" dirty="0" smtClean="0"/>
                  <a:t>   (-3, 0)                         3                                             __________________________________</a:t>
                </a:r>
              </a:p>
              <a:p>
                <a:pPr marL="228600" indent="-228600">
                  <a:buAutoNum type="arabicParenR" startAt="5"/>
                </a:pPr>
                <a:endParaRPr lang="en-US" sz="1200" dirty="0"/>
              </a:p>
              <a:p>
                <a:pPr marL="228600" indent="-228600">
                  <a:buAutoNum type="arabicParenR" startAt="5"/>
                </a:pPr>
                <a:r>
                  <a:rPr lang="en-US" sz="1200" dirty="0" smtClean="0"/>
                  <a:t>    (-4,-5)     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200" b="0" i="1" smtClean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sz="1200" dirty="0" smtClean="0"/>
                  <a:t>                                        ___________________________________</a:t>
                </a:r>
              </a:p>
              <a:p>
                <a:pPr marL="228600" indent="-228600">
                  <a:buAutoNum type="arabicParenR" startAt="5"/>
                </a:pPr>
                <a:endParaRPr lang="en-US" sz="1200" dirty="0"/>
              </a:p>
              <a:p>
                <a:pPr marL="228600" indent="-228600">
                  <a:buAutoNum type="arabicParenR" startAt="5"/>
                </a:pPr>
                <a:endParaRPr lang="en-US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3" y="4724400"/>
                <a:ext cx="6576480" cy="41549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606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398" y="304798"/>
                <a:ext cx="6705601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For each equation of a circle, write the coordinates of the center and  the length of the radius</a:t>
                </a:r>
              </a:p>
              <a:p>
                <a:r>
                  <a:rPr lang="en-US" sz="1200" dirty="0" smtClean="0"/>
                  <a:t>                                                                                                                      center                                radius</a:t>
                </a:r>
                <a:endParaRPr lang="en-US" sz="1200" dirty="0"/>
              </a:p>
              <a:p>
                <a:pPr marL="228600" indent="-228600">
                  <a:buAutoNum type="arabicPeriod" startAt="9"/>
                </a:pPr>
                <a:r>
                  <a:rPr lang="en-US" sz="1200" dirty="0" smtClean="0"/>
                  <a:t>(x - 5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200" dirty="0" smtClean="0"/>
                  <a:t>+ (y - 2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100                                                               _________________             ___________</a:t>
                </a:r>
              </a:p>
              <a:p>
                <a:pPr marL="228600" indent="-228600">
                  <a:buAutoNum type="arabicPeriod" startAt="9"/>
                </a:pPr>
                <a:endParaRPr lang="en-US" sz="1200" dirty="0"/>
              </a:p>
              <a:p>
                <a:r>
                  <a:rPr lang="en-US" sz="1200" dirty="0" smtClean="0"/>
                  <a:t>10. (x - 1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+ (y + 6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15                                                                _________________              ___________</a:t>
                </a:r>
              </a:p>
              <a:p>
                <a:endParaRPr lang="en-US" sz="1200" dirty="0"/>
              </a:p>
              <a:p>
                <a:r>
                  <a:rPr lang="en-US" sz="1200" dirty="0" smtClean="0"/>
                  <a:t>11. (x + 4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+ (y - 1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49                                                              __________________            ___________</a:t>
                </a:r>
              </a:p>
              <a:p>
                <a:endParaRPr lang="en-US" sz="1200" dirty="0"/>
              </a:p>
              <a:p>
                <a:r>
                  <a:rPr lang="en-US" sz="1200" dirty="0" smtClean="0"/>
                  <a:t>12.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36                                                                                 __________________           ____________</a:t>
                </a:r>
              </a:p>
              <a:p>
                <a:endParaRPr lang="en-US" sz="1200" dirty="0"/>
              </a:p>
              <a:p>
                <a:r>
                  <a:rPr lang="en-US" sz="1200" dirty="0" smtClean="0"/>
                  <a:t>13.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+ (y + 1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13                                                                       __________________           ____________</a:t>
                </a:r>
              </a:p>
              <a:p>
                <a:endParaRPr lang="en-US" sz="1200" dirty="0"/>
              </a:p>
              <a:p>
                <a:r>
                  <a:rPr lang="en-US" sz="1200" dirty="0" smtClean="0"/>
                  <a:t>14. (x - 3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25                                                                          __________________          ____________</a:t>
                </a:r>
              </a:p>
              <a:p>
                <a:endParaRPr lang="en-US" sz="1200" dirty="0"/>
              </a:p>
              <a:p>
                <a:r>
                  <a:rPr lang="en-US" sz="1200" dirty="0" smtClean="0"/>
                  <a:t>        </a:t>
                </a:r>
                <a:endParaRPr lang="en-US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304798"/>
                <a:ext cx="6705601" cy="28623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4" descr="鮙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93" y="3106382"/>
            <a:ext cx="2486024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鮙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47" y="3239069"/>
            <a:ext cx="2486024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鮙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48" y="6248400"/>
            <a:ext cx="2486024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鮙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788" y="6310404"/>
            <a:ext cx="2486024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0" y="27432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4800" y="2819400"/>
                <a:ext cx="1646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1) (x - 2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+ (y - 1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9</a:t>
                </a:r>
                <a:endParaRPr lang="en-US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19400"/>
                <a:ext cx="1646605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0" y="3657600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 = ______</a:t>
            </a:r>
          </a:p>
          <a:p>
            <a:endParaRPr lang="en-US" sz="1200" dirty="0"/>
          </a:p>
          <a:p>
            <a:r>
              <a:rPr lang="en-US" sz="1200" dirty="0" smtClean="0"/>
              <a:t>center:</a:t>
            </a:r>
          </a:p>
          <a:p>
            <a:endParaRPr lang="en-US" sz="1200" dirty="0"/>
          </a:p>
          <a:p>
            <a:r>
              <a:rPr lang="en-US" sz="1200" dirty="0" smtClean="0"/>
              <a:t>________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5198" y="3809999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 = ______</a:t>
            </a:r>
          </a:p>
          <a:p>
            <a:endParaRPr lang="en-US" sz="1200" dirty="0"/>
          </a:p>
          <a:p>
            <a:r>
              <a:rPr lang="en-US" sz="1200" dirty="0" smtClean="0"/>
              <a:t>center:</a:t>
            </a:r>
          </a:p>
          <a:p>
            <a:endParaRPr lang="en-US" sz="1200" dirty="0"/>
          </a:p>
          <a:p>
            <a:r>
              <a:rPr lang="en-US" sz="1200" dirty="0" smtClean="0"/>
              <a:t>________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56047" y="2829383"/>
                <a:ext cx="11255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25</a:t>
                </a:r>
                <a:endParaRPr lang="en-US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047" y="2829383"/>
                <a:ext cx="1125565" cy="276999"/>
              </a:xfrm>
              <a:prstGeom prst="rect">
                <a:avLst/>
              </a:prstGeom>
              <a:blipFill rotWithShape="1">
                <a:blip r:embed="rId5"/>
                <a:stretch>
                  <a:fillRect l="-543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-13102" y="6705600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 = ______</a:t>
            </a:r>
          </a:p>
          <a:p>
            <a:endParaRPr lang="en-US" sz="1200" dirty="0"/>
          </a:p>
          <a:p>
            <a:r>
              <a:rPr lang="en-US" sz="1200" dirty="0" smtClean="0"/>
              <a:t>center:</a:t>
            </a:r>
          </a:p>
          <a:p>
            <a:endParaRPr lang="en-US" sz="1200" dirty="0"/>
          </a:p>
          <a:p>
            <a:r>
              <a:rPr lang="en-US" sz="1200" dirty="0" smtClean="0"/>
              <a:t>________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39621" y="6997868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 = ______</a:t>
            </a:r>
          </a:p>
          <a:p>
            <a:endParaRPr lang="en-US" sz="1200" dirty="0"/>
          </a:p>
          <a:p>
            <a:r>
              <a:rPr lang="en-US" sz="1200" dirty="0" smtClean="0"/>
              <a:t>center:</a:t>
            </a:r>
          </a:p>
          <a:p>
            <a:endParaRPr lang="en-US" sz="1200" dirty="0"/>
          </a:p>
          <a:p>
            <a:r>
              <a:rPr lang="en-US" sz="1200" dirty="0" smtClean="0"/>
              <a:t>________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25214" y="5971401"/>
                <a:ext cx="16722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3</a:t>
                </a:r>
                <a:r>
                  <a:rPr lang="en-US" sz="1200" dirty="0" smtClean="0"/>
                  <a:t>) (x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+ (y +4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4</a:t>
                </a:r>
                <a:endParaRPr lang="en-US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14" y="5971401"/>
                <a:ext cx="1672253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91788" y="5971400"/>
                <a:ext cx="14088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4) (x - 1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/>
                  <a:t> = 49</a:t>
                </a:r>
                <a:endParaRPr lang="en-US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788" y="5971400"/>
                <a:ext cx="1408847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40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43299"/>
            <a:ext cx="4525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 What is the length of a line segment with endpoints (-2, -6) and (3,9)?</a:t>
            </a:r>
            <a:endParaRPr lang="en-US" sz="1200" dirty="0"/>
          </a:p>
        </p:txBody>
      </p:sp>
      <p:pic>
        <p:nvPicPr>
          <p:cNvPr id="7" name="Picture 4" descr="鮙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50" y="3149263"/>
            <a:ext cx="2486024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2237" y="2819400"/>
                <a:ext cx="160011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/>
                  <a:t> (x - </a:t>
                </a:r>
                <a:r>
                  <a:rPr lang="en-US" sz="1200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/>
                  <a:t> + (y - </a:t>
                </a:r>
                <a:r>
                  <a:rPr lang="en-US" sz="1200" dirty="0" smtClean="0"/>
                  <a:t>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/>
                  <a:t> = </a:t>
                </a:r>
                <a:r>
                  <a:rPr lang="en-US" sz="1200" dirty="0" smtClean="0"/>
                  <a:t>25</a:t>
                </a:r>
                <a:endParaRPr lang="en-US" sz="1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37" y="2819400"/>
                <a:ext cx="1600118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0" y="3390900"/>
            <a:ext cx="8467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 = ______</a:t>
            </a:r>
          </a:p>
          <a:p>
            <a:endParaRPr lang="en-US" sz="1200" dirty="0"/>
          </a:p>
          <a:p>
            <a:r>
              <a:rPr lang="en-US" sz="1200" dirty="0" smtClean="0"/>
              <a:t>center:</a:t>
            </a:r>
          </a:p>
          <a:p>
            <a:endParaRPr lang="en-US" sz="1200" dirty="0"/>
          </a:p>
          <a:p>
            <a:r>
              <a:rPr lang="en-US" sz="1200" dirty="0" smtClean="0"/>
              <a:t>________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9708" y="6096000"/>
                <a:ext cx="265829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Solve the following system of equations</a:t>
                </a:r>
              </a:p>
              <a:p>
                <a:r>
                  <a:rPr lang="en-US" sz="1200" dirty="0"/>
                  <a:t> (x </a:t>
                </a:r>
                <a:r>
                  <a:rPr lang="en-US" sz="1200" dirty="0" smtClean="0"/>
                  <a:t>+ 4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/>
                  <a:t> + (y </a:t>
                </a:r>
                <a:r>
                  <a:rPr lang="en-US" sz="1200" dirty="0" smtClean="0"/>
                  <a:t>- 1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2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/>
                  <a:t> = </a:t>
                </a:r>
                <a:r>
                  <a:rPr lang="en-US" sz="1200" dirty="0" smtClean="0"/>
                  <a:t>16</a:t>
                </a:r>
                <a:endParaRPr lang="en-US" sz="1200" dirty="0"/>
              </a:p>
              <a:p>
                <a:r>
                  <a:rPr lang="en-US" sz="1200" dirty="0" smtClean="0"/>
                  <a:t>         x = -4 </a:t>
                </a:r>
              </a:p>
              <a:p>
                <a:endParaRPr lang="en-US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08" y="6096000"/>
                <a:ext cx="2658292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4" descr="鮙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300716"/>
            <a:ext cx="2486024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04215" y="7281017"/>
            <a:ext cx="2121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Solution __________________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740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422</Words>
  <Application>Microsoft Office PowerPoint</Application>
  <PresentationFormat>On-screen Show 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Shultis, Rebecca</cp:lastModifiedBy>
  <cp:revision>9</cp:revision>
  <dcterms:created xsi:type="dcterms:W3CDTF">2013-08-12T18:21:32Z</dcterms:created>
  <dcterms:modified xsi:type="dcterms:W3CDTF">2013-09-04T02:13:12Z</dcterms:modified>
</cp:coreProperties>
</file>