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2292" y="-10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0081D-8A47-4E14-A9F9-3BEFA5A44535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D5DBC-8498-46EA-9E48-6BBE025551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967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0081D-8A47-4E14-A9F9-3BEFA5A44535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D5DBC-8498-46EA-9E48-6BBE025551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590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0081D-8A47-4E14-A9F9-3BEFA5A44535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D5DBC-8498-46EA-9E48-6BBE025551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739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0081D-8A47-4E14-A9F9-3BEFA5A44535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D5DBC-8498-46EA-9E48-6BBE025551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809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0081D-8A47-4E14-A9F9-3BEFA5A44535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D5DBC-8498-46EA-9E48-6BBE025551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682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0081D-8A47-4E14-A9F9-3BEFA5A44535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D5DBC-8498-46EA-9E48-6BBE025551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101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0081D-8A47-4E14-A9F9-3BEFA5A44535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D5DBC-8498-46EA-9E48-6BBE025551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180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0081D-8A47-4E14-A9F9-3BEFA5A44535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D5DBC-8498-46EA-9E48-6BBE025551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623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0081D-8A47-4E14-A9F9-3BEFA5A44535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D5DBC-8498-46EA-9E48-6BBE025551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357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0081D-8A47-4E14-A9F9-3BEFA5A44535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D5DBC-8498-46EA-9E48-6BBE025551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845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0081D-8A47-4E14-A9F9-3BEFA5A44535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D5DBC-8498-46EA-9E48-6BBE025551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928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10081D-8A47-4E14-A9F9-3BEFA5A44535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7D5DBC-8498-46EA-9E48-6BBE025551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904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4419600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" y="4038600"/>
            <a:ext cx="4800600" cy="199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540589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22" y="3581400"/>
            <a:ext cx="3922496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58" y="-152401"/>
            <a:ext cx="3136641" cy="12941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586164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SCSD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Shultis, Rebecca</dc:creator>
  <cp:lastModifiedBy>Shultis, Rebecca</cp:lastModifiedBy>
  <cp:revision>4</cp:revision>
  <dcterms:created xsi:type="dcterms:W3CDTF">2014-03-10T22:23:45Z</dcterms:created>
  <dcterms:modified xsi:type="dcterms:W3CDTF">2014-03-11T00:57:15Z</dcterms:modified>
</cp:coreProperties>
</file>