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1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6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5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1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7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1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0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2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4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471D1-C3CD-4569-9B60-5D73F9669C6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5F9D3-9D3E-4C20-9E8D-A1CB81D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4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6" y="-233906"/>
            <a:ext cx="6477000" cy="268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41879"/>
            <a:ext cx="6477000" cy="334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65" y="5705475"/>
            <a:ext cx="64103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31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5" y="511916"/>
            <a:ext cx="30480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32004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8" y="3967162"/>
            <a:ext cx="3190875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67162"/>
            <a:ext cx="30003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48" y="6162675"/>
            <a:ext cx="2733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975" y="152400"/>
            <a:ext cx="3482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Name______________________________________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7627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" y="0"/>
            <a:ext cx="33147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6" y="4191000"/>
            <a:ext cx="33432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36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Shultis, Rebecca</cp:lastModifiedBy>
  <cp:revision>3</cp:revision>
  <cp:lastPrinted>2014-03-11T13:47:09Z</cp:lastPrinted>
  <dcterms:created xsi:type="dcterms:W3CDTF">2014-03-11T00:26:12Z</dcterms:created>
  <dcterms:modified xsi:type="dcterms:W3CDTF">2014-03-11T13:47:34Z</dcterms:modified>
</cp:coreProperties>
</file>