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2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7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2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1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2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0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2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6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7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2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9F43-DCF8-470F-A4F6-2AB32411FC19}" type="datetimeFigureOut">
              <a:rPr lang="en-US" smtClean="0"/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2138B-550A-4B2B-A4D7-867F642B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4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2" y="381000"/>
            <a:ext cx="65055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224" y="112713"/>
            <a:ext cx="6378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/>
              <a:t>Name </a:t>
            </a:r>
            <a:r>
              <a:rPr lang="en-US" sz="1200" dirty="0" smtClean="0"/>
              <a:t>________________________			Desmond - Geometry</a:t>
            </a:r>
            <a:endParaRPr lang="en-US" sz="1200" dirty="0"/>
          </a:p>
          <a:p>
            <a:r>
              <a:rPr lang="en-US" sz="1200" dirty="0" smtClean="0"/>
              <a:t>MD </a:t>
            </a:r>
            <a:r>
              <a:rPr lang="en-US" sz="1200" dirty="0"/>
              <a:t>HW 4.1  Classifying Triangles and Ext Angles	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33850"/>
            <a:ext cx="38862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418730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4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19" y="5410199"/>
            <a:ext cx="4419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49053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3200"/>
            <a:ext cx="50768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7297" y="354568"/>
            <a:ext cx="292068" cy="44781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3.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4.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5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Desmond, Christopher</cp:lastModifiedBy>
  <cp:revision>4</cp:revision>
  <cp:lastPrinted>2014-10-17T11:02:22Z</cp:lastPrinted>
  <dcterms:created xsi:type="dcterms:W3CDTF">2013-09-24T00:59:06Z</dcterms:created>
  <dcterms:modified xsi:type="dcterms:W3CDTF">2014-10-17T11:03:37Z</dcterms:modified>
</cp:coreProperties>
</file>