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BD0E3-1A02-4EB5-BCA9-77034CF440B9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6581-07AC-4165-9F80-700B68A97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166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BD0E3-1A02-4EB5-BCA9-77034CF440B9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6581-07AC-4165-9F80-700B68A97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757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BD0E3-1A02-4EB5-BCA9-77034CF440B9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6581-07AC-4165-9F80-700B68A97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08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BD0E3-1A02-4EB5-BCA9-77034CF440B9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6581-07AC-4165-9F80-700B68A97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77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BD0E3-1A02-4EB5-BCA9-77034CF440B9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6581-07AC-4165-9F80-700B68A97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741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BD0E3-1A02-4EB5-BCA9-77034CF440B9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6581-07AC-4165-9F80-700B68A97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03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BD0E3-1A02-4EB5-BCA9-77034CF440B9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6581-07AC-4165-9F80-700B68A97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46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BD0E3-1A02-4EB5-BCA9-77034CF440B9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6581-07AC-4165-9F80-700B68A97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2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BD0E3-1A02-4EB5-BCA9-77034CF440B9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6581-07AC-4165-9F80-700B68A97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73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BD0E3-1A02-4EB5-BCA9-77034CF440B9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6581-07AC-4165-9F80-700B68A97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421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BD0E3-1A02-4EB5-BCA9-77034CF440B9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6581-07AC-4165-9F80-700B68A97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798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BD0E3-1A02-4EB5-BCA9-77034CF440B9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B6581-07AC-4165-9F80-700B68A97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59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626" y="43317"/>
            <a:ext cx="2555033" cy="1663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-11793"/>
            <a:ext cx="2533650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620" y="3011845"/>
            <a:ext cx="1914525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8286" y="2930979"/>
            <a:ext cx="2581275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7" y="6248400"/>
            <a:ext cx="2047875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77000"/>
            <a:ext cx="3244287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" y="381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859428" y="34873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505200" y="0"/>
            <a:ext cx="0" cy="9144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2743200"/>
            <a:ext cx="685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6248400"/>
            <a:ext cx="685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52400" y="3011845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708586" y="2930979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41467" y="64770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756101" y="6437695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145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20" y="397325"/>
            <a:ext cx="2821378" cy="164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8329" y="397325"/>
            <a:ext cx="2828825" cy="1914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60" y="2743200"/>
            <a:ext cx="2209800" cy="2437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6551" y="2894294"/>
            <a:ext cx="2252382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195" y="6127783"/>
            <a:ext cx="2346910" cy="2362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122" y="5486400"/>
            <a:ext cx="2262393" cy="1822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705" y="6895323"/>
            <a:ext cx="2363228" cy="1884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49950" y="212659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352800" y="0"/>
            <a:ext cx="0" cy="9144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2743200"/>
            <a:ext cx="685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0" y="5736772"/>
            <a:ext cx="685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527789" y="180393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37080" y="2894294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528878" y="2942112"/>
            <a:ext cx="2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62774" y="5943117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516855" y="5943117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59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04800"/>
            <a:ext cx="527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19400" y="309074"/>
            <a:ext cx="554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81600" y="276808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AAS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6306" y="2362200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46650" y="2362200"/>
            <a:ext cx="1901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 – CAN’T DO!!!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981200" y="0"/>
            <a:ext cx="0" cy="419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029200" y="0"/>
            <a:ext cx="0" cy="419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2346649"/>
            <a:ext cx="5029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4385388"/>
            <a:ext cx="685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1000" y="4799818"/>
            <a:ext cx="527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819400" y="4724781"/>
            <a:ext cx="554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ASA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181600" y="4799818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AAS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46306" y="6906981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HL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846650" y="6906981"/>
            <a:ext cx="1901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 – CAN’T DO!!!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1981200" y="4191000"/>
            <a:ext cx="0" cy="4953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029200" y="4191000"/>
            <a:ext cx="0" cy="4953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0" y="6906981"/>
            <a:ext cx="5029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9004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2189</TotalTime>
  <Words>30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SCSD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Shultis, Rebecca</dc:creator>
  <cp:lastModifiedBy>Shultis, Rebecca</cp:lastModifiedBy>
  <cp:revision>3</cp:revision>
  <dcterms:created xsi:type="dcterms:W3CDTF">2014-03-07T14:36:59Z</dcterms:created>
  <dcterms:modified xsi:type="dcterms:W3CDTF">2014-03-09T03:06:28Z</dcterms:modified>
</cp:coreProperties>
</file>