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8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7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0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9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8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2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8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54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5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276-C1BC-45FF-BE7B-FBA36357DDB4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689CA-2ACB-4E50-BA0D-CC36B677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6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771" y="254229"/>
            <a:ext cx="2644139" cy="2118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8851" y="91631"/>
            <a:ext cx="3620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Parabolas – Quadratic Equations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0239" y="2467976"/>
            <a:ext cx="63006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Parabola is the shape of a curve. A quadratic equation is how you can create a parabola.</a:t>
            </a:r>
          </a:p>
          <a:p>
            <a:endParaRPr lang="en-US" sz="1200" dirty="0"/>
          </a:p>
          <a:p>
            <a:r>
              <a:rPr lang="en-US" sz="1200" dirty="0" smtClean="0"/>
              <a:t>Why might is be important to have an exact equation when building parabolic shapes such as a bridge or a roller coaster?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8" name="Picture 4" descr="鮙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549" y="3317033"/>
            <a:ext cx="2521385" cy="255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0847" y="3601807"/>
                <a:ext cx="12209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</a:rPr>
                      <m:t>−2</m:t>
                    </m:r>
                    <m:r>
                      <a:rPr lang="en-US" sz="1200" b="0" i="1" smtClean="0"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latin typeface="Cambria Math"/>
                      </a:rPr>
                      <m:t> −3</m:t>
                    </m:r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47" y="3601807"/>
                <a:ext cx="1220975" cy="276999"/>
              </a:xfrm>
              <a:prstGeom prst="rect">
                <a:avLst/>
              </a:prstGeom>
              <a:blipFill rotWithShape="1">
                <a:blip r:embed="rId4"/>
                <a:stretch>
                  <a:fillRect l="-5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4" descr="鮙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47" y="6324600"/>
            <a:ext cx="2596719" cy="2626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01"/>
            <a:ext cx="3788625" cy="20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841307" y="6324600"/>
                <a:ext cx="127227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</a:rPr>
                      <m:t>−6</m:t>
                    </m:r>
                    <m:r>
                      <a:rPr lang="en-US" sz="1200" b="0" i="1" smtClean="0"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latin typeface="Cambria Math"/>
                      </a:rPr>
                      <m:t>+10</m:t>
                    </m:r>
                  </m:oMath>
                </a14:m>
                <a:endParaRPr lang="en-US" sz="1200" b="0" dirty="0" smtClean="0"/>
              </a:p>
              <a:p>
                <a:r>
                  <a:rPr lang="en-US" sz="1200" dirty="0" smtClean="0"/>
                  <a:t>y + x  - 4 = 0</a:t>
                </a:r>
                <a:endParaRPr lang="en-US" sz="1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307" y="6324600"/>
                <a:ext cx="1272271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4547118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4" descr="鮙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2521385" cy="255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鮙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447799"/>
            <a:ext cx="2521385" cy="255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鮙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354" y="5943600"/>
            <a:ext cx="2521385" cy="255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鮙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943598"/>
            <a:ext cx="2521385" cy="255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3429000" y="0"/>
            <a:ext cx="0" cy="9144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19600" y="98849"/>
                <a:ext cx="9185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</a:rPr>
                      <m:t>−4</m:t>
                    </m:r>
                    <m:r>
                      <a:rPr lang="en-US" sz="1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1200" b="0" dirty="0" smtClean="0"/>
              </a:p>
              <a:p>
                <a:r>
                  <a:rPr lang="en-US" sz="1200" dirty="0"/>
                  <a:t> </a:t>
                </a:r>
                <a:r>
                  <a:rPr lang="en-US" sz="1200" dirty="0" smtClean="0"/>
                  <a:t>x = 4</a:t>
                </a:r>
                <a:endParaRPr lang="en-US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98849"/>
                <a:ext cx="918585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14399" y="4800600"/>
                <a:ext cx="11873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</a:rPr>
                      <m:t>+4</m:t>
                    </m:r>
                    <m:r>
                      <a:rPr lang="en-US" sz="1200" b="0" i="1" smtClean="0"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latin typeface="Cambria Math"/>
                      </a:rPr>
                      <m:t>−5</m:t>
                    </m:r>
                  </m:oMath>
                </a14:m>
                <a:endParaRPr lang="en-US" sz="1200" b="0" dirty="0" smtClean="0"/>
              </a:p>
              <a:p>
                <a:r>
                  <a:rPr lang="en-US" sz="1200" dirty="0" smtClean="0"/>
                  <a:t>y = x - 1</a:t>
                </a:r>
                <a:endParaRPr lang="en-US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4800600"/>
                <a:ext cx="1187313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53556" y="4800599"/>
                <a:ext cx="11607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y  + 6x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</a:rPr>
                      <m:t>+5</m:t>
                    </m:r>
                  </m:oMath>
                </a14:m>
                <a:endParaRPr lang="en-US" sz="1200" b="0" dirty="0" smtClean="0"/>
              </a:p>
              <a:p>
                <a:r>
                  <a:rPr lang="en-US" sz="1200" dirty="0" smtClean="0"/>
                  <a:t>2x + y = 5</a:t>
                </a:r>
                <a:endParaRPr lang="en-US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556" y="4800599"/>
                <a:ext cx="1160767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526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52400" y="4039964"/>
            <a:ext cx="2181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Solver ____________________</a:t>
            </a:r>
          </a:p>
          <a:p>
            <a:r>
              <a:rPr lang="en-US" sz="1200" dirty="0" smtClean="0"/>
              <a:t>Checker ___________________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556272" y="4085453"/>
            <a:ext cx="2181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Solver ____________________</a:t>
            </a:r>
          </a:p>
          <a:p>
            <a:r>
              <a:rPr lang="en-US" sz="1200" dirty="0" smtClean="0"/>
              <a:t>Checker ___________________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792" y="8493967"/>
            <a:ext cx="2181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Solver ____________________</a:t>
            </a:r>
          </a:p>
          <a:p>
            <a:r>
              <a:rPr lang="en-US" sz="1200" dirty="0" smtClean="0"/>
              <a:t>Checker ___________________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545386" y="8595925"/>
            <a:ext cx="2181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Solver ____________________</a:t>
            </a:r>
          </a:p>
          <a:p>
            <a:r>
              <a:rPr lang="en-US" sz="1200" dirty="0" smtClean="0"/>
              <a:t>Checker ___________________</a:t>
            </a:r>
            <a:endParaRPr lang="en-US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914399" y="329681"/>
                <a:ext cx="14928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𝑦</m:t>
                      </m:r>
                      <m:r>
                        <a:rPr lang="en-US" sz="1200" b="0" i="1" smtClean="0">
                          <a:latin typeface="Cambria Math"/>
                        </a:rPr>
                        <m:t>=(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+3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1200" b="0" dirty="0" smtClean="0"/>
              </a:p>
              <a:p>
                <a:r>
                  <a:rPr lang="en-US" sz="1200" dirty="0" smtClean="0"/>
                  <a:t>  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𝑦</m:t>
                    </m:r>
                    <m:r>
                      <a:rPr lang="en-US" sz="1200" b="0" i="1" smtClean="0">
                        <a:latin typeface="Cambria Math"/>
                      </a:rPr>
                      <m:t>=2</m:t>
                    </m:r>
                    <m:r>
                      <a:rPr lang="en-US" sz="1200" b="0" i="1" smtClean="0">
                        <a:latin typeface="Cambria Math"/>
                      </a:rPr>
                      <m:t>𝑥</m:t>
                    </m:r>
                    <m:r>
                      <a:rPr lang="en-US" sz="1200" b="0" i="1" smtClean="0">
                        <a:latin typeface="Cambria Math"/>
                      </a:rPr>
                      <m:t>+5</m:t>
                    </m:r>
                  </m:oMath>
                </a14:m>
                <a:endParaRPr lang="en-US" sz="12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9" y="329681"/>
                <a:ext cx="1492845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585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2299</TotalTime>
  <Words>156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Shultis, Rebecca</dc:creator>
  <cp:lastModifiedBy>Shultis, Rebecca</cp:lastModifiedBy>
  <cp:revision>8</cp:revision>
  <dcterms:created xsi:type="dcterms:W3CDTF">2013-08-12T17:43:41Z</dcterms:created>
  <dcterms:modified xsi:type="dcterms:W3CDTF">2013-09-04T02:10:56Z</dcterms:modified>
</cp:coreProperties>
</file>