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6858000" cy="9144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-582" y="153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93326-2FF8-4F99-A7F5-B57E6903DB3D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7BCE5-D621-4782-8EEB-F83DF4A0E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431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93326-2FF8-4F99-A7F5-B57E6903DB3D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7BCE5-D621-4782-8EEB-F83DF4A0E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465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93326-2FF8-4F99-A7F5-B57E6903DB3D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7BCE5-D621-4782-8EEB-F83DF4A0E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532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93326-2FF8-4F99-A7F5-B57E6903DB3D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7BCE5-D621-4782-8EEB-F83DF4A0E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672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93326-2FF8-4F99-A7F5-B57E6903DB3D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7BCE5-D621-4782-8EEB-F83DF4A0E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668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93326-2FF8-4F99-A7F5-B57E6903DB3D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7BCE5-D621-4782-8EEB-F83DF4A0E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743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93326-2FF8-4F99-A7F5-B57E6903DB3D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7BCE5-D621-4782-8EEB-F83DF4A0E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039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93326-2FF8-4F99-A7F5-B57E6903DB3D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7BCE5-D621-4782-8EEB-F83DF4A0E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352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93326-2FF8-4F99-A7F5-B57E6903DB3D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7BCE5-D621-4782-8EEB-F83DF4A0E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896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93326-2FF8-4F99-A7F5-B57E6903DB3D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7BCE5-D621-4782-8EEB-F83DF4A0E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408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93326-2FF8-4F99-A7F5-B57E6903DB3D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7BCE5-D621-4782-8EEB-F83DF4A0E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403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93326-2FF8-4F99-A7F5-B57E6903DB3D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7BCE5-D621-4782-8EEB-F83DF4A0E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494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253" y="444187"/>
            <a:ext cx="1752906" cy="1427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384" y="444188"/>
            <a:ext cx="1593804" cy="1295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4799" y="111539"/>
            <a:ext cx="7360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Angles</a:t>
            </a: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2286000"/>
            <a:ext cx="11192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Naming Angles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310396" y="3747413"/>
            <a:ext cx="13059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Classifying angles</a:t>
            </a:r>
            <a:endParaRPr lang="en-US" sz="1200" dirty="0"/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457200" y="2819400"/>
            <a:ext cx="500566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957766" y="2819400"/>
            <a:ext cx="871034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4384160" y="2339548"/>
            <a:ext cx="1066800" cy="4469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384160" y="2786449"/>
            <a:ext cx="1066800" cy="190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57200" y="4267200"/>
            <a:ext cx="57903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m &lt; x = 90                     m &lt; y = 180                                 m&lt; a = 70                               m&lt;b = 120</a:t>
            </a:r>
            <a:endParaRPr lang="en-US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390386" y="5660571"/>
            <a:ext cx="40538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Use the given information to find the indicated angle measure</a:t>
            </a:r>
            <a:endParaRPr lang="en-US" sz="1200" dirty="0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797539" y="6477000"/>
            <a:ext cx="1066800" cy="4469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797539" y="6923902"/>
            <a:ext cx="1260167" cy="3150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672848" y="6932939"/>
            <a:ext cx="124691" cy="17538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741689" y="6338500"/>
            <a:ext cx="13979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M&lt;FEG = ________</a:t>
            </a:r>
            <a:endParaRPr lang="en-US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857387" y="3200400"/>
            <a:ext cx="2680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B</a:t>
            </a:r>
            <a:endParaRPr lang="en-US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1791286" y="2784901"/>
            <a:ext cx="2664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56375" y="2923401"/>
            <a:ext cx="2744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125080" y="2647949"/>
            <a:ext cx="264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X</a:t>
            </a:r>
            <a:endParaRPr lang="en-US" sz="1200" dirty="0"/>
          </a:p>
        </p:txBody>
      </p:sp>
      <p:sp>
        <p:nvSpPr>
          <p:cNvPr id="34" name="TextBox 33"/>
          <p:cNvSpPr txBox="1"/>
          <p:nvPr/>
        </p:nvSpPr>
        <p:spPr>
          <a:xfrm>
            <a:off x="5320956" y="2056329"/>
            <a:ext cx="2600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Y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481349" y="2898900"/>
            <a:ext cx="2568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Z</a:t>
            </a:r>
          </a:p>
        </p:txBody>
      </p:sp>
      <p:cxnSp>
        <p:nvCxnSpPr>
          <p:cNvPr id="28" name="Straight Arrow Connector 27"/>
          <p:cNvCxnSpPr>
            <a:stCxn id="33" idx="3"/>
          </p:cNvCxnSpPr>
          <p:nvPr/>
        </p:nvCxnSpPr>
        <p:spPr>
          <a:xfrm>
            <a:off x="4389896" y="2786449"/>
            <a:ext cx="383153" cy="10145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773129" y="3662461"/>
            <a:ext cx="2888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Q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43267" y="6717651"/>
            <a:ext cx="2600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E</a:t>
            </a:r>
            <a:endParaRPr lang="en-US" sz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1663687" y="6193780"/>
            <a:ext cx="2551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F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727337" y="8548300"/>
            <a:ext cx="2824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G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023441" y="7100500"/>
            <a:ext cx="2824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G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330939" y="6718238"/>
            <a:ext cx="412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 45 </a:t>
            </a:r>
            <a:endParaRPr lang="en-US" sz="1200" dirty="0"/>
          </a:p>
        </p:txBody>
      </p:sp>
      <p:sp>
        <p:nvSpPr>
          <p:cNvPr id="44" name="TextBox 43"/>
          <p:cNvSpPr txBox="1"/>
          <p:nvPr/>
        </p:nvSpPr>
        <p:spPr>
          <a:xfrm>
            <a:off x="919263" y="7239000"/>
            <a:ext cx="3770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79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936338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381000"/>
            <a:ext cx="65293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Bisect - ____________________________________________________________________________</a:t>
            </a:r>
          </a:p>
          <a:p>
            <a:endParaRPr lang="en-US" sz="1200" b="1" dirty="0"/>
          </a:p>
          <a:p>
            <a:endParaRPr lang="en-US" sz="1200" b="1" dirty="0"/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457200" y="1371600"/>
            <a:ext cx="6096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1066800" y="1638300"/>
            <a:ext cx="1435902" cy="266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14" idx="2"/>
          </p:cNvCxnSpPr>
          <p:nvPr/>
        </p:nvCxnSpPr>
        <p:spPr>
          <a:xfrm flipV="1">
            <a:off x="1066800" y="1277721"/>
            <a:ext cx="525538" cy="6272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28600" y="704165"/>
            <a:ext cx="35132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BC bisects angle ABD. Find the measure of angle ABC 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187582" y="1233100"/>
            <a:ext cx="2744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52011" y="1960888"/>
            <a:ext cx="2680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B</a:t>
            </a:r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1459128" y="1000722"/>
            <a:ext cx="2664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</a:t>
            </a:r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2502702" y="1382882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</a:t>
            </a:r>
            <a:endParaRPr lang="en-US" sz="1200" dirty="0"/>
          </a:p>
        </p:txBody>
      </p:sp>
      <p:sp>
        <p:nvSpPr>
          <p:cNvPr id="17" name="Rectangle 16"/>
          <p:cNvSpPr/>
          <p:nvPr/>
        </p:nvSpPr>
        <p:spPr>
          <a:xfrm>
            <a:off x="1459128" y="1423600"/>
            <a:ext cx="52610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200" dirty="0">
                <a:solidFill>
                  <a:prstClr val="black"/>
                </a:solidFill>
              </a:rPr>
              <a:t>2x - 5</a:t>
            </a:r>
          </a:p>
        </p:txBody>
      </p:sp>
      <p:sp>
        <p:nvSpPr>
          <p:cNvPr id="20" name="TextBox 19"/>
          <p:cNvSpPr txBox="1"/>
          <p:nvPr/>
        </p:nvSpPr>
        <p:spPr>
          <a:xfrm rot="20716205">
            <a:off x="801327" y="1361114"/>
            <a:ext cx="569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X + 10</a:t>
            </a:r>
            <a:endParaRPr lang="en-US" sz="1200" dirty="0"/>
          </a:p>
        </p:txBody>
      </p:sp>
      <p:cxnSp>
        <p:nvCxnSpPr>
          <p:cNvPr id="24" name="Straight Arrow Connector 23"/>
          <p:cNvCxnSpPr/>
          <p:nvPr/>
        </p:nvCxnSpPr>
        <p:spPr>
          <a:xfrm flipH="1" flipV="1">
            <a:off x="3493276" y="1510099"/>
            <a:ext cx="1078724" cy="3949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4572000" y="1233100"/>
            <a:ext cx="0" cy="671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4572000" y="1510099"/>
            <a:ext cx="990600" cy="3949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575378" y="13716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</a:t>
            </a:r>
            <a:endParaRPr lang="en-US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4432378" y="981164"/>
            <a:ext cx="2664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437989" y="1903540"/>
            <a:ext cx="2680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B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218842" y="1371600"/>
            <a:ext cx="2744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</a:t>
            </a:r>
          </a:p>
        </p:txBody>
      </p:sp>
      <p:sp>
        <p:nvSpPr>
          <p:cNvPr id="33" name="TextBox 32"/>
          <p:cNvSpPr txBox="1"/>
          <p:nvPr/>
        </p:nvSpPr>
        <p:spPr>
          <a:xfrm rot="175396">
            <a:off x="3959119" y="1409262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9x – 4 </a:t>
            </a:r>
            <a:endParaRPr lang="en-US" sz="1200" dirty="0"/>
          </a:p>
        </p:txBody>
      </p:sp>
      <p:sp>
        <p:nvSpPr>
          <p:cNvPr id="34" name="TextBox 33"/>
          <p:cNvSpPr txBox="1"/>
          <p:nvPr/>
        </p:nvSpPr>
        <p:spPr>
          <a:xfrm rot="20586862">
            <a:off x="4666203" y="1356689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6x + 23 </a:t>
            </a:r>
            <a:endParaRPr lang="en-US" sz="1200" dirty="0"/>
          </a:p>
        </p:txBody>
      </p:sp>
      <p:sp>
        <p:nvSpPr>
          <p:cNvPr id="35" name="TextBox 34"/>
          <p:cNvSpPr txBox="1"/>
          <p:nvPr/>
        </p:nvSpPr>
        <p:spPr>
          <a:xfrm>
            <a:off x="228600" y="2701116"/>
            <a:ext cx="64050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Supplementary - ___________________________________________________________________</a:t>
            </a:r>
            <a:endParaRPr lang="en-US" sz="1200" dirty="0"/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324799" y="4038600"/>
            <a:ext cx="196120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1086022" y="3505200"/>
            <a:ext cx="639526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551301" y="3771900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65</a:t>
            </a:r>
            <a:endParaRPr lang="en-US" sz="1200" dirty="0"/>
          </a:p>
        </p:txBody>
      </p:sp>
      <p:sp>
        <p:nvSpPr>
          <p:cNvPr id="41" name="TextBox 40"/>
          <p:cNvSpPr txBox="1"/>
          <p:nvPr/>
        </p:nvSpPr>
        <p:spPr>
          <a:xfrm>
            <a:off x="814808" y="3761601"/>
            <a:ext cx="2519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x</a:t>
            </a:r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3351301" y="4048899"/>
            <a:ext cx="196120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 flipV="1">
            <a:off x="3493276" y="3505200"/>
            <a:ext cx="744588" cy="5231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223828" y="3777343"/>
            <a:ext cx="420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120</a:t>
            </a:r>
            <a:endParaRPr lang="en-US" sz="1200" dirty="0"/>
          </a:p>
        </p:txBody>
      </p:sp>
      <p:sp>
        <p:nvSpPr>
          <p:cNvPr id="46" name="TextBox 45"/>
          <p:cNvSpPr txBox="1"/>
          <p:nvPr/>
        </p:nvSpPr>
        <p:spPr>
          <a:xfrm>
            <a:off x="3739574" y="3766750"/>
            <a:ext cx="2519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x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239432" y="5562600"/>
            <a:ext cx="196120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V="1">
            <a:off x="1009806" y="4724400"/>
            <a:ext cx="295593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410645" y="5285601"/>
            <a:ext cx="5565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5x + 3</a:t>
            </a:r>
            <a:endParaRPr lang="en-US" sz="1200" dirty="0"/>
          </a:p>
        </p:txBody>
      </p:sp>
      <p:sp>
        <p:nvSpPr>
          <p:cNvPr id="51" name="TextBox 50"/>
          <p:cNvSpPr txBox="1"/>
          <p:nvPr/>
        </p:nvSpPr>
        <p:spPr>
          <a:xfrm>
            <a:off x="1220032" y="5279285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4</a:t>
            </a:r>
            <a:r>
              <a:rPr lang="en-US" sz="1200" dirty="0" smtClean="0"/>
              <a:t>x - 3</a:t>
            </a:r>
            <a:endParaRPr lang="en-US" sz="1200" dirty="0"/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3577026" y="5585927"/>
            <a:ext cx="196120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 flipV="1">
            <a:off x="3952440" y="4747727"/>
            <a:ext cx="479051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3772162" y="5308928"/>
            <a:ext cx="6046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6x - 30</a:t>
            </a:r>
            <a:endParaRPr lang="en-US" sz="1200" dirty="0"/>
          </a:p>
        </p:txBody>
      </p:sp>
      <p:sp>
        <p:nvSpPr>
          <p:cNvPr id="56" name="TextBox 55"/>
          <p:cNvSpPr txBox="1"/>
          <p:nvPr/>
        </p:nvSpPr>
        <p:spPr>
          <a:xfrm>
            <a:off x="4512837" y="5308927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8x</a:t>
            </a:r>
            <a:endParaRPr lang="en-US" sz="1200" dirty="0"/>
          </a:p>
        </p:txBody>
      </p:sp>
      <p:sp>
        <p:nvSpPr>
          <p:cNvPr id="57" name="TextBox 56"/>
          <p:cNvSpPr txBox="1"/>
          <p:nvPr/>
        </p:nvSpPr>
        <p:spPr>
          <a:xfrm>
            <a:off x="324799" y="6248400"/>
            <a:ext cx="62671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Complementary__________________________________________________________________</a:t>
            </a:r>
            <a:endParaRPr lang="en-US" sz="1200" dirty="0"/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336734" y="7974563"/>
            <a:ext cx="217790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V="1">
            <a:off x="1220032" y="7010400"/>
            <a:ext cx="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1220033" y="7772400"/>
            <a:ext cx="176540" cy="198119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5" name="Straight Arrow Connector 64"/>
          <p:cNvCxnSpPr/>
          <p:nvPr/>
        </p:nvCxnSpPr>
        <p:spPr>
          <a:xfrm flipV="1">
            <a:off x="1220033" y="7421881"/>
            <a:ext cx="892330" cy="5029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1631246" y="7673340"/>
            <a:ext cx="569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X + 20</a:t>
            </a:r>
            <a:endParaRPr lang="en-US" sz="1200" dirty="0"/>
          </a:p>
        </p:txBody>
      </p:sp>
      <p:sp>
        <p:nvSpPr>
          <p:cNvPr id="67" name="TextBox 66"/>
          <p:cNvSpPr txBox="1"/>
          <p:nvPr/>
        </p:nvSpPr>
        <p:spPr>
          <a:xfrm>
            <a:off x="1266607" y="7329100"/>
            <a:ext cx="6046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2x - 20</a:t>
            </a:r>
            <a:endParaRPr lang="en-US" sz="1200" dirty="0"/>
          </a:p>
        </p:txBody>
      </p:sp>
      <p:cxnSp>
        <p:nvCxnSpPr>
          <p:cNvPr id="68" name="Straight Arrow Connector 67"/>
          <p:cNvCxnSpPr/>
          <p:nvPr/>
        </p:nvCxnSpPr>
        <p:spPr>
          <a:xfrm>
            <a:off x="3701556" y="7982375"/>
            <a:ext cx="217790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flipV="1">
            <a:off x="4584854" y="7018212"/>
            <a:ext cx="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0" name="Rectangle 69"/>
          <p:cNvSpPr/>
          <p:nvPr/>
        </p:nvSpPr>
        <p:spPr>
          <a:xfrm>
            <a:off x="4584855" y="7780212"/>
            <a:ext cx="176540" cy="198119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1" name="Straight Arrow Connector 70"/>
          <p:cNvCxnSpPr/>
          <p:nvPr/>
        </p:nvCxnSpPr>
        <p:spPr>
          <a:xfrm flipH="1" flipV="1">
            <a:off x="3772162" y="7018212"/>
            <a:ext cx="812693" cy="9144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4098674" y="7283381"/>
            <a:ext cx="5613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 </a:t>
            </a:r>
            <a:r>
              <a:rPr lang="en-US" sz="1200" dirty="0" smtClean="0"/>
              <a:t> x -10</a:t>
            </a:r>
            <a:endParaRPr lang="en-US" sz="1200" dirty="0"/>
          </a:p>
        </p:txBody>
      </p:sp>
      <p:sp>
        <p:nvSpPr>
          <p:cNvPr id="73" name="TextBox 72"/>
          <p:cNvSpPr txBox="1"/>
          <p:nvPr/>
        </p:nvSpPr>
        <p:spPr>
          <a:xfrm>
            <a:off x="3806122" y="7706836"/>
            <a:ext cx="6046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2x - 20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58316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242404"/>
            <a:ext cx="6096605" cy="2492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200" dirty="0"/>
          </a:p>
          <a:p>
            <a:r>
              <a:rPr lang="en-US" sz="1200" dirty="0" smtClean="0"/>
              <a:t>Cut two intersecting lines through your cookie. What do you notice about the opposite angles?</a:t>
            </a:r>
            <a:br>
              <a:rPr lang="en-US" sz="1200" dirty="0" smtClean="0"/>
            </a:br>
            <a:r>
              <a:rPr lang="en-US" sz="1200" dirty="0" smtClean="0"/>
              <a:t>Write a </a:t>
            </a:r>
            <a:r>
              <a:rPr lang="en-US" sz="1200" b="1" dirty="0" smtClean="0"/>
              <a:t>conjecture                                                                                        </a:t>
            </a:r>
            <a:r>
              <a:rPr lang="en-US" sz="1200" dirty="0" smtClean="0"/>
              <a:t>Draw a picture</a:t>
            </a:r>
          </a:p>
          <a:p>
            <a:endParaRPr lang="en-US" sz="1200" dirty="0"/>
          </a:p>
          <a:p>
            <a:r>
              <a:rPr lang="en-US" sz="1200" dirty="0" smtClean="0"/>
              <a:t>____________________________________________</a:t>
            </a:r>
          </a:p>
          <a:p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____________________________________________</a:t>
            </a:r>
          </a:p>
          <a:p>
            <a:endParaRPr lang="en-US" sz="1200" dirty="0" smtClean="0"/>
          </a:p>
          <a:p>
            <a:r>
              <a:rPr lang="en-US" sz="1200" dirty="0" smtClean="0"/>
              <a:t>____________________________________________</a:t>
            </a:r>
          </a:p>
          <a:p>
            <a:endParaRPr lang="en-US" sz="1200" dirty="0" smtClean="0"/>
          </a:p>
          <a:p>
            <a:r>
              <a:rPr lang="en-US" sz="1200" dirty="0" smtClean="0"/>
              <a:t>_____________________________________________</a:t>
            </a:r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2607749"/>
            <a:ext cx="627832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Vertical angles ___________________________________________________________________</a:t>
            </a:r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609600" y="3438746"/>
            <a:ext cx="1981200" cy="67605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762000" y="3200400"/>
            <a:ext cx="1524000" cy="1219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81000" y="3254080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743200" y="4050268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297909" y="3014723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63566" y="4411076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Z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524000" y="3776773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231524" y="3060889"/>
            <a:ext cx="34277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As shown in the diagram, XY and WZ intersect</a:t>
            </a:r>
          </a:p>
          <a:p>
            <a:r>
              <a:rPr lang="en-US" sz="1200" dirty="0" smtClean="0"/>
              <a:t>at E. If m&lt;XEW is represented by 2x + 40 and m&lt;ZEY</a:t>
            </a:r>
          </a:p>
          <a:p>
            <a:r>
              <a:rPr lang="en-US" sz="1200" dirty="0" smtClean="0"/>
              <a:t>by 6x – 20, find the measure of m&lt;XEZ</a:t>
            </a:r>
            <a:endParaRPr lang="en-US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381000" y="5181600"/>
            <a:ext cx="59338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The measure of two vertical angles are represented by 3x – 10 and x + 30, find the value of x.</a:t>
            </a:r>
            <a:endParaRPr lang="en-US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301459" y="6963747"/>
            <a:ext cx="64374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AB and CD intersect at E. If m&lt;CEB is represented by 5x – 8 and m&lt;AED is represented by x + 36, find</a:t>
            </a:r>
          </a:p>
          <a:p>
            <a:r>
              <a:rPr lang="en-US" sz="1200" dirty="0"/>
              <a:t>t</a:t>
            </a:r>
            <a:r>
              <a:rPr lang="en-US" sz="1200" dirty="0" smtClean="0"/>
              <a:t>he value of x.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898146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11244</TotalTime>
  <Words>227</Words>
  <Application>Microsoft Office PowerPoint</Application>
  <PresentationFormat>On-screen Show (4:3)</PresentationFormat>
  <Paragraphs>69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SCSD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Shultis, Rebecca</dc:creator>
  <cp:lastModifiedBy>Shultis, Rebecca</cp:lastModifiedBy>
  <cp:revision>14</cp:revision>
  <cp:lastPrinted>2013-10-02T13:47:57Z</cp:lastPrinted>
  <dcterms:created xsi:type="dcterms:W3CDTF">2013-09-25T18:11:22Z</dcterms:created>
  <dcterms:modified xsi:type="dcterms:W3CDTF">2013-10-03T14:31:51Z</dcterms:modified>
</cp:coreProperties>
</file>